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357" r:id="rId2"/>
    <p:sldId id="293" r:id="rId3"/>
    <p:sldId id="340" r:id="rId4"/>
    <p:sldId id="344" r:id="rId5"/>
    <p:sldId id="312" r:id="rId6"/>
    <p:sldId id="345" r:id="rId7"/>
    <p:sldId id="346" r:id="rId8"/>
    <p:sldId id="347" r:id="rId9"/>
    <p:sldId id="348" r:id="rId10"/>
    <p:sldId id="349" r:id="rId11"/>
    <p:sldId id="350" r:id="rId12"/>
    <p:sldId id="351" r:id="rId13"/>
    <p:sldId id="352" r:id="rId14"/>
    <p:sldId id="356" r:id="rId15"/>
    <p:sldId id="354" r:id="rId16"/>
    <p:sldId id="355" r:id="rId17"/>
    <p:sldId id="359" r:id="rId18"/>
    <p:sldId id="324" r:id="rId19"/>
    <p:sldId id="358" r:id="rId20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a Bezhanishvili" initials="AB" lastIdx="1" clrIdx="0">
    <p:extLst>
      <p:ext uri="{19B8F6BF-5375-455C-9EA6-DF929625EA0E}">
        <p15:presenceInfo xmlns:p15="http://schemas.microsoft.com/office/powerpoint/2012/main" userId="Anna Bezhanishvili" providerId="None"/>
      </p:ext>
    </p:extLst>
  </p:cmAuthor>
  <p:cmAuthor id="2" name="Manana Enukidze" initials="ME" lastIdx="1" clrIdx="1">
    <p:extLst>
      <p:ext uri="{19B8F6BF-5375-455C-9EA6-DF929625EA0E}">
        <p15:presenceInfo xmlns:p15="http://schemas.microsoft.com/office/powerpoint/2012/main" userId="S::menukidze@mes.gov.ge::1dcea963-9def-4400-89e3-a0db23c2d1ef" providerId="AD"/>
      </p:ext>
    </p:extLst>
  </p:cmAuthor>
  <p:cmAuthor id="3" name="Mariam Metreveli" initials="MM" lastIdx="3" clrIdx="2">
    <p:extLst>
      <p:ext uri="{19B8F6BF-5375-455C-9EA6-DF929625EA0E}">
        <p15:presenceInfo xmlns:p15="http://schemas.microsoft.com/office/powerpoint/2012/main" userId="S-1-5-21-673555801-1310992144-825753575-8480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9675"/>
    <a:srgbClr val="4472C4"/>
    <a:srgbClr val="679FD5"/>
    <a:srgbClr val="A9D18E"/>
    <a:srgbClr val="FFFFFF"/>
    <a:srgbClr val="595959"/>
    <a:srgbClr val="4A4E97"/>
    <a:srgbClr val="9F9F9F"/>
    <a:srgbClr val="4971B8"/>
    <a:srgbClr val="669F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21" autoAdjust="0"/>
    <p:restoredTop sz="90653"/>
  </p:normalViewPr>
  <p:slideViewPr>
    <p:cSldViewPr snapToGrid="0" snapToObjects="1">
      <p:cViewPr varScale="1">
        <p:scale>
          <a:sx n="114" d="100"/>
          <a:sy n="114" d="100"/>
        </p:scale>
        <p:origin x="306" y="11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305EB6-ABD5-AB4E-ADE4-347DBC207CC1}" type="datetimeFigureOut">
              <a:rPr lang="en-US" smtClean="0"/>
              <a:pPr/>
              <a:t>19/09/2025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46485E-2667-6F49-A894-2DD24B06CF8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041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6485E-2667-6F49-A894-2DD24B06CF8E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0277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6485E-2667-6F49-A894-2DD24B06CF8E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966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6485E-2667-6F49-A894-2DD24B06CF8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2047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s-I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განათლების 2030 სამოქმედო ჩარჩო</a:t>
            </a:r>
            <a:r>
              <a:rPr lang="ka-GE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ს</a:t>
            </a:r>
            <a:r>
              <a:rPr lang="is-I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 (UNESCO 2015) </a:t>
            </a:r>
            <a:endParaRPr lang="ka-GE" sz="12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Sylfaen" charset="0"/>
              <a:cs typeface="Calibri" panose="020F050202020403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a-GE" sz="12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Sylfaen" charset="0"/>
              <a:cs typeface="Calibri" panose="020F050202020403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a-GE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საუკეთესო გამოცდილებას (საერთაშრისოა, ასდგილობრივი)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6485E-2667-6F49-A894-2DD24B06CF8E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2219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a-GE" sz="1200" dirty="0">
                <a:latin typeface="+mn-lt"/>
                <a:ea typeface="Sylfaen" charset="0"/>
                <a:cs typeface="Sylfaen" charset="0"/>
              </a:rPr>
              <a:t>სრატგიის ცეტრში არის სტუდენტი, </a:t>
            </a:r>
          </a:p>
          <a:p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ფოკუსის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გადატან</a:t>
            </a:r>
            <a:r>
              <a:rPr lang="ka-GE" sz="1200" dirty="0">
                <a:ea typeface="Sylfaen" charset="0"/>
                <a:cs typeface="Sylfaen" charset="0"/>
              </a:rPr>
              <a:t>ა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რეფორმის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დანერგვაზე</a:t>
            </a:r>
            <a:endParaRPr lang="ka-GE" sz="1200" dirty="0">
              <a:latin typeface="+mn-lt"/>
              <a:ea typeface="Sylfaen" charset="0"/>
              <a:cs typeface="Sylfaen" charset="0"/>
            </a:endParaRPr>
          </a:p>
          <a:p>
            <a:r>
              <a:rPr lang="ka-GE" sz="1200" dirty="0">
                <a:ea typeface="Sylfaen" charset="0"/>
                <a:cs typeface="Sylfaen" charset="0"/>
              </a:rPr>
              <a:t>სისტემის დეცენტრალიზაციის ხელშეწაყობა და დაწესებულებების გაძლიერებაზე</a:t>
            </a:r>
            <a:r>
              <a:rPr lang="ka-GE" sz="1200" baseline="0" dirty="0">
                <a:ea typeface="Sylfaen" charset="0"/>
                <a:cs typeface="Sylfaen" charset="0"/>
              </a:rPr>
              <a:t> </a:t>
            </a:r>
            <a:endParaRPr lang="ka-GE" sz="1200" dirty="0">
              <a:ea typeface="Sylfaen" charset="0"/>
              <a:cs typeface="Sylfaen" charset="0"/>
            </a:endParaRPr>
          </a:p>
          <a:p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მდგრადობისა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და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ეფექტიანობის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უზრუნველყოფ</a:t>
            </a:r>
            <a:r>
              <a:rPr lang="ka-GE" sz="1200" dirty="0">
                <a:latin typeface="+mn-lt"/>
                <a:ea typeface="Sylfaen" charset="0"/>
                <a:cs typeface="Sylfaen" charset="0"/>
              </a:rPr>
              <a:t>აზე, შეფასებისა და მონიტორინგის გაუმჯობესებაზე</a:t>
            </a:r>
            <a:endParaRPr lang="en-US" sz="1200" dirty="0">
              <a:latin typeface="Sylfaen" charset="0"/>
              <a:ea typeface="Sylfaen" charset="0"/>
              <a:cs typeface="Sylfaen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6485E-2667-6F49-A894-2DD24B06CF8E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0493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a-GE" sz="1200" dirty="0">
                <a:latin typeface="+mn-lt"/>
                <a:ea typeface="Sylfaen" charset="0"/>
                <a:cs typeface="Sylfaen" charset="0"/>
              </a:rPr>
              <a:t>სრატგიის ცეტრში არის სტუდენტი, </a:t>
            </a:r>
          </a:p>
          <a:p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ფოკუსის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გადატან</a:t>
            </a:r>
            <a:r>
              <a:rPr lang="ka-GE" sz="1200" dirty="0">
                <a:ea typeface="Sylfaen" charset="0"/>
                <a:cs typeface="Sylfaen" charset="0"/>
              </a:rPr>
              <a:t>ა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რეფორმის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დანერგვაზე</a:t>
            </a:r>
            <a:endParaRPr lang="ka-GE" sz="1200" dirty="0">
              <a:latin typeface="+mn-lt"/>
              <a:ea typeface="Sylfaen" charset="0"/>
              <a:cs typeface="Sylfaen" charset="0"/>
            </a:endParaRPr>
          </a:p>
          <a:p>
            <a:r>
              <a:rPr lang="ka-GE" sz="1200" dirty="0">
                <a:ea typeface="Sylfaen" charset="0"/>
                <a:cs typeface="Sylfaen" charset="0"/>
              </a:rPr>
              <a:t>სისტემის დეცენტრალიზაციის ხელშეწაყობა და დაწესებულებების გაძლიერებაზე</a:t>
            </a:r>
            <a:r>
              <a:rPr lang="ka-GE" sz="1200" baseline="0" dirty="0">
                <a:ea typeface="Sylfaen" charset="0"/>
                <a:cs typeface="Sylfaen" charset="0"/>
              </a:rPr>
              <a:t> </a:t>
            </a:r>
            <a:endParaRPr lang="ka-GE" sz="1200" dirty="0">
              <a:ea typeface="Sylfaen" charset="0"/>
              <a:cs typeface="Sylfaen" charset="0"/>
            </a:endParaRPr>
          </a:p>
          <a:p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მდგრადობისა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და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ეფექტიანობის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უზრუნველყოფ</a:t>
            </a:r>
            <a:r>
              <a:rPr lang="ka-GE" sz="1200" dirty="0">
                <a:latin typeface="+mn-lt"/>
                <a:ea typeface="Sylfaen" charset="0"/>
                <a:cs typeface="Sylfaen" charset="0"/>
              </a:rPr>
              <a:t>აზე, შეფასებისა და მონიტორინგის გაუმჯობესებაზე</a:t>
            </a:r>
            <a:endParaRPr lang="en-US" sz="1200" dirty="0">
              <a:latin typeface="Sylfaen" charset="0"/>
              <a:ea typeface="Sylfaen" charset="0"/>
              <a:cs typeface="Sylfaen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6485E-2667-6F49-A894-2DD24B06CF8E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0248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a-GE" sz="1200" dirty="0">
                <a:latin typeface="+mn-lt"/>
                <a:ea typeface="Sylfaen" charset="0"/>
                <a:cs typeface="Sylfaen" charset="0"/>
              </a:rPr>
              <a:t>სრატგიის ცეტრში არის სტუდენტი, </a:t>
            </a:r>
          </a:p>
          <a:p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ფოკუსის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გადატან</a:t>
            </a:r>
            <a:r>
              <a:rPr lang="ka-GE" sz="1200" dirty="0">
                <a:ea typeface="Sylfaen" charset="0"/>
                <a:cs typeface="Sylfaen" charset="0"/>
              </a:rPr>
              <a:t>ა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რეფორმის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დანერგვაზე</a:t>
            </a:r>
            <a:endParaRPr lang="ka-GE" sz="1200" dirty="0">
              <a:latin typeface="+mn-lt"/>
              <a:ea typeface="Sylfaen" charset="0"/>
              <a:cs typeface="Sylfaen" charset="0"/>
            </a:endParaRPr>
          </a:p>
          <a:p>
            <a:r>
              <a:rPr lang="ka-GE" sz="1200" dirty="0">
                <a:ea typeface="Sylfaen" charset="0"/>
                <a:cs typeface="Sylfaen" charset="0"/>
              </a:rPr>
              <a:t>სისტემის დეცენტრალიზაციის ხელშეწაყობა და დაწესებულებების გაძლიერებაზე</a:t>
            </a:r>
            <a:r>
              <a:rPr lang="ka-GE" sz="1200" baseline="0" dirty="0">
                <a:ea typeface="Sylfaen" charset="0"/>
                <a:cs typeface="Sylfaen" charset="0"/>
              </a:rPr>
              <a:t> </a:t>
            </a:r>
            <a:endParaRPr lang="ka-GE" sz="1200" dirty="0">
              <a:ea typeface="Sylfaen" charset="0"/>
              <a:cs typeface="Sylfaen" charset="0"/>
            </a:endParaRPr>
          </a:p>
          <a:p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მდგრადობისა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და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ეფექტიანობის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უზრუნველყოფ</a:t>
            </a:r>
            <a:r>
              <a:rPr lang="ka-GE" sz="1200" dirty="0">
                <a:latin typeface="+mn-lt"/>
                <a:ea typeface="Sylfaen" charset="0"/>
                <a:cs typeface="Sylfaen" charset="0"/>
              </a:rPr>
              <a:t>აზე, შეფასებისა და მონიტორინგის გაუმჯობესებაზე</a:t>
            </a:r>
            <a:endParaRPr lang="en-US" sz="1200" dirty="0">
              <a:latin typeface="Sylfaen" charset="0"/>
              <a:ea typeface="Sylfaen" charset="0"/>
              <a:cs typeface="Sylfaen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6485E-2667-6F49-A894-2DD24B06CF8E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8716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a-GE" sz="1200" dirty="0">
                <a:latin typeface="+mn-lt"/>
                <a:ea typeface="Sylfaen" charset="0"/>
                <a:cs typeface="Sylfaen" charset="0"/>
              </a:rPr>
              <a:t>სრატგიის ცეტრში არის სტუდენტი, </a:t>
            </a:r>
          </a:p>
          <a:p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ფოკუსის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გადატან</a:t>
            </a:r>
            <a:r>
              <a:rPr lang="ka-GE" sz="1200" dirty="0">
                <a:ea typeface="Sylfaen" charset="0"/>
                <a:cs typeface="Sylfaen" charset="0"/>
              </a:rPr>
              <a:t>ა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რეფორმის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დანერგვაზე</a:t>
            </a:r>
            <a:endParaRPr lang="ka-GE" sz="1200" dirty="0">
              <a:latin typeface="+mn-lt"/>
              <a:ea typeface="Sylfaen" charset="0"/>
              <a:cs typeface="Sylfaen" charset="0"/>
            </a:endParaRPr>
          </a:p>
          <a:p>
            <a:r>
              <a:rPr lang="ka-GE" sz="1200" dirty="0">
                <a:ea typeface="Sylfaen" charset="0"/>
                <a:cs typeface="Sylfaen" charset="0"/>
              </a:rPr>
              <a:t>სისტემის დეცენტრალიზაციის ხელშეწაყობა და დაწესებულებების გაძლიერებაზე</a:t>
            </a:r>
            <a:r>
              <a:rPr lang="ka-GE" sz="1200" baseline="0" dirty="0">
                <a:ea typeface="Sylfaen" charset="0"/>
                <a:cs typeface="Sylfaen" charset="0"/>
              </a:rPr>
              <a:t> </a:t>
            </a:r>
            <a:endParaRPr lang="ka-GE" sz="1200" dirty="0">
              <a:ea typeface="Sylfaen" charset="0"/>
              <a:cs typeface="Sylfaen" charset="0"/>
            </a:endParaRPr>
          </a:p>
          <a:p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მდგრადობისა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და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ეფექტიანობის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უზრუნველყოფ</a:t>
            </a:r>
            <a:r>
              <a:rPr lang="ka-GE" sz="1200" dirty="0">
                <a:latin typeface="+mn-lt"/>
                <a:ea typeface="Sylfaen" charset="0"/>
                <a:cs typeface="Sylfaen" charset="0"/>
              </a:rPr>
              <a:t>აზე, შეფასებისა და მონიტორინგის გაუმჯობესებაზე</a:t>
            </a:r>
            <a:endParaRPr lang="en-US" sz="1200" dirty="0">
              <a:latin typeface="Sylfaen" charset="0"/>
              <a:ea typeface="Sylfaen" charset="0"/>
              <a:cs typeface="Sylfaen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6485E-2667-6F49-A894-2DD24B06CF8E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1301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a-GE" sz="1200" dirty="0">
                <a:latin typeface="+mn-lt"/>
                <a:ea typeface="Sylfaen" charset="0"/>
                <a:cs typeface="Sylfaen" charset="0"/>
              </a:rPr>
              <a:t>სრატგიის ცეტრში არის სტუდენტი, </a:t>
            </a:r>
          </a:p>
          <a:p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ფოკუსის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გადატან</a:t>
            </a:r>
            <a:r>
              <a:rPr lang="ka-GE" sz="1200" dirty="0">
                <a:ea typeface="Sylfaen" charset="0"/>
                <a:cs typeface="Sylfaen" charset="0"/>
              </a:rPr>
              <a:t>ა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რეფორმის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დანერგვაზე</a:t>
            </a:r>
            <a:endParaRPr lang="ka-GE" sz="1200" dirty="0">
              <a:latin typeface="+mn-lt"/>
              <a:ea typeface="Sylfaen" charset="0"/>
              <a:cs typeface="Sylfaen" charset="0"/>
            </a:endParaRPr>
          </a:p>
          <a:p>
            <a:r>
              <a:rPr lang="ka-GE" sz="1200" dirty="0">
                <a:ea typeface="Sylfaen" charset="0"/>
                <a:cs typeface="Sylfaen" charset="0"/>
              </a:rPr>
              <a:t>სისტემის დეცენტრალიზაციის ხელშეწაყობა და დაწესებულებების გაძლიერებაზე</a:t>
            </a:r>
            <a:r>
              <a:rPr lang="ka-GE" sz="1200" baseline="0" dirty="0">
                <a:ea typeface="Sylfaen" charset="0"/>
                <a:cs typeface="Sylfaen" charset="0"/>
              </a:rPr>
              <a:t> </a:t>
            </a:r>
            <a:endParaRPr lang="ka-GE" sz="1200" dirty="0">
              <a:ea typeface="Sylfaen" charset="0"/>
              <a:cs typeface="Sylfaen" charset="0"/>
            </a:endParaRPr>
          </a:p>
          <a:p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მდგრადობისა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და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ეფექტიანობის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უზრუნველყოფ</a:t>
            </a:r>
            <a:r>
              <a:rPr lang="ka-GE" sz="1200" dirty="0">
                <a:latin typeface="+mn-lt"/>
                <a:ea typeface="Sylfaen" charset="0"/>
                <a:cs typeface="Sylfaen" charset="0"/>
              </a:rPr>
              <a:t>აზე, შეფასებისა და მონიტორინგის გაუმჯობესებაზე</a:t>
            </a:r>
            <a:endParaRPr lang="en-US" sz="1200" dirty="0">
              <a:latin typeface="Sylfaen" charset="0"/>
              <a:ea typeface="Sylfaen" charset="0"/>
              <a:cs typeface="Sylfaen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6485E-2667-6F49-A894-2DD24B06CF8E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7247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a-GE" sz="1200" dirty="0">
                <a:latin typeface="+mn-lt"/>
                <a:ea typeface="Sylfaen" charset="0"/>
                <a:cs typeface="Sylfaen" charset="0"/>
              </a:rPr>
              <a:t>სრატგიის ცეტრში არის სტუდენტი, </a:t>
            </a:r>
          </a:p>
          <a:p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ფოკუსის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გადატან</a:t>
            </a:r>
            <a:r>
              <a:rPr lang="ka-GE" sz="1200" dirty="0">
                <a:ea typeface="Sylfaen" charset="0"/>
                <a:cs typeface="Sylfaen" charset="0"/>
              </a:rPr>
              <a:t>ა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რეფორმის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დანერგვაზე</a:t>
            </a:r>
            <a:endParaRPr lang="ka-GE" sz="1200" dirty="0">
              <a:latin typeface="+mn-lt"/>
              <a:ea typeface="Sylfaen" charset="0"/>
              <a:cs typeface="Sylfaen" charset="0"/>
            </a:endParaRPr>
          </a:p>
          <a:p>
            <a:r>
              <a:rPr lang="ka-GE" sz="1200" dirty="0">
                <a:ea typeface="Sylfaen" charset="0"/>
                <a:cs typeface="Sylfaen" charset="0"/>
              </a:rPr>
              <a:t>სისტემის დეცენტრალიზაციის ხელშეწაყობა და დაწესებულებების გაძლიერებაზე</a:t>
            </a:r>
            <a:r>
              <a:rPr lang="ka-GE" sz="1200" baseline="0" dirty="0">
                <a:ea typeface="Sylfaen" charset="0"/>
                <a:cs typeface="Sylfaen" charset="0"/>
              </a:rPr>
              <a:t> </a:t>
            </a:r>
            <a:endParaRPr lang="ka-GE" sz="1200" dirty="0">
              <a:ea typeface="Sylfaen" charset="0"/>
              <a:cs typeface="Sylfaen" charset="0"/>
            </a:endParaRPr>
          </a:p>
          <a:p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მდგრადობისა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და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ეფექტიანობის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უზრუნველყოფ</a:t>
            </a:r>
            <a:r>
              <a:rPr lang="ka-GE" sz="1200" dirty="0">
                <a:latin typeface="+mn-lt"/>
                <a:ea typeface="Sylfaen" charset="0"/>
                <a:cs typeface="Sylfaen" charset="0"/>
              </a:rPr>
              <a:t>აზე, შეფასებისა და მონიტორინგის გაუმჯობესებაზე</a:t>
            </a:r>
            <a:endParaRPr lang="en-US" sz="1200" dirty="0">
              <a:latin typeface="Sylfaen" charset="0"/>
              <a:ea typeface="Sylfaen" charset="0"/>
              <a:cs typeface="Sylfaen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6485E-2667-6F49-A894-2DD24B06CF8E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9568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a-GE" sz="1200" dirty="0">
                <a:latin typeface="+mn-lt"/>
                <a:ea typeface="Sylfaen" charset="0"/>
                <a:cs typeface="Sylfaen" charset="0"/>
              </a:rPr>
              <a:t>სრატგიის ცეტრში არის სტუდენტი, </a:t>
            </a:r>
          </a:p>
          <a:p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ფოკუსის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გადატან</a:t>
            </a:r>
            <a:r>
              <a:rPr lang="ka-GE" sz="1200" dirty="0">
                <a:ea typeface="Sylfaen" charset="0"/>
                <a:cs typeface="Sylfaen" charset="0"/>
              </a:rPr>
              <a:t>ა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რეფორმის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დანერგვაზე</a:t>
            </a:r>
            <a:endParaRPr lang="ka-GE" sz="1200" dirty="0">
              <a:latin typeface="+mn-lt"/>
              <a:ea typeface="Sylfaen" charset="0"/>
              <a:cs typeface="Sylfaen" charset="0"/>
            </a:endParaRPr>
          </a:p>
          <a:p>
            <a:r>
              <a:rPr lang="ka-GE" sz="1200" dirty="0">
                <a:ea typeface="Sylfaen" charset="0"/>
                <a:cs typeface="Sylfaen" charset="0"/>
              </a:rPr>
              <a:t>სისტემის დეცენტრალიზაციის ხელშეწაყობა და დაწესებულებების გაძლიერებაზე</a:t>
            </a:r>
            <a:r>
              <a:rPr lang="ka-GE" sz="1200" baseline="0" dirty="0">
                <a:ea typeface="Sylfaen" charset="0"/>
                <a:cs typeface="Sylfaen" charset="0"/>
              </a:rPr>
              <a:t> </a:t>
            </a:r>
            <a:endParaRPr lang="ka-GE" sz="1200" dirty="0">
              <a:ea typeface="Sylfaen" charset="0"/>
              <a:cs typeface="Sylfaen" charset="0"/>
            </a:endParaRPr>
          </a:p>
          <a:p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მდგრადობისა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და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ეფექტიანობის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უზრუნველყოფ</a:t>
            </a:r>
            <a:r>
              <a:rPr lang="ka-GE" sz="1200" dirty="0">
                <a:latin typeface="+mn-lt"/>
                <a:ea typeface="Sylfaen" charset="0"/>
                <a:cs typeface="Sylfaen" charset="0"/>
              </a:rPr>
              <a:t>აზე, შეფასებისა და მონიტორინგის გაუმჯობესებაზე</a:t>
            </a:r>
            <a:endParaRPr lang="en-US" sz="1200" dirty="0">
              <a:latin typeface="Sylfaen" charset="0"/>
              <a:ea typeface="Sylfaen" charset="0"/>
              <a:cs typeface="Sylfaen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6485E-2667-6F49-A894-2DD24B06CF8E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5563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a-GE" sz="1200" dirty="0">
                <a:latin typeface="+mn-lt"/>
                <a:ea typeface="Sylfaen" charset="0"/>
                <a:cs typeface="Sylfaen" charset="0"/>
              </a:rPr>
              <a:t>სრატგიის ცეტრში არის სტუდენტი, </a:t>
            </a:r>
          </a:p>
          <a:p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ფოკუსის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გადატან</a:t>
            </a:r>
            <a:r>
              <a:rPr lang="ka-GE" sz="1200" dirty="0">
                <a:ea typeface="Sylfaen" charset="0"/>
                <a:cs typeface="Sylfaen" charset="0"/>
              </a:rPr>
              <a:t>ა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რეფორმის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დანერგვაზე</a:t>
            </a:r>
            <a:endParaRPr lang="ka-GE" sz="1200" dirty="0">
              <a:latin typeface="+mn-lt"/>
              <a:ea typeface="Sylfaen" charset="0"/>
              <a:cs typeface="Sylfaen" charset="0"/>
            </a:endParaRPr>
          </a:p>
          <a:p>
            <a:r>
              <a:rPr lang="ka-GE" sz="1200" dirty="0">
                <a:ea typeface="Sylfaen" charset="0"/>
                <a:cs typeface="Sylfaen" charset="0"/>
              </a:rPr>
              <a:t>სისტემის დეცენტრალიზაციის ხელშეწაყობა და დაწესებულებების გაძლიერებაზე</a:t>
            </a:r>
            <a:r>
              <a:rPr lang="ka-GE" sz="1200" baseline="0" dirty="0">
                <a:ea typeface="Sylfaen" charset="0"/>
                <a:cs typeface="Sylfaen" charset="0"/>
              </a:rPr>
              <a:t> </a:t>
            </a:r>
            <a:endParaRPr lang="ka-GE" sz="1200" dirty="0">
              <a:ea typeface="Sylfaen" charset="0"/>
              <a:cs typeface="Sylfaen" charset="0"/>
            </a:endParaRPr>
          </a:p>
          <a:p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მდგრადობისა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და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ეფექტიანობის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უზრუნველყოფ</a:t>
            </a:r>
            <a:r>
              <a:rPr lang="ka-GE" sz="1200" dirty="0">
                <a:latin typeface="+mn-lt"/>
                <a:ea typeface="Sylfaen" charset="0"/>
                <a:cs typeface="Sylfaen" charset="0"/>
              </a:rPr>
              <a:t>აზე, შეფასებისა და მონიტორინგის გაუმჯობესებაზე</a:t>
            </a:r>
            <a:endParaRPr lang="en-US" sz="1200" dirty="0">
              <a:latin typeface="Sylfaen" charset="0"/>
              <a:ea typeface="Sylfaen" charset="0"/>
              <a:cs typeface="Sylfaen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6485E-2667-6F49-A894-2DD24B06CF8E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0722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a-GE" sz="1200" dirty="0">
                <a:latin typeface="+mn-lt"/>
                <a:ea typeface="Sylfaen" charset="0"/>
                <a:cs typeface="Sylfaen" charset="0"/>
              </a:rPr>
              <a:t>სრატგიის ცეტრში არის სტუდენტი, </a:t>
            </a:r>
          </a:p>
          <a:p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ფოკუსის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გადატან</a:t>
            </a:r>
            <a:r>
              <a:rPr lang="ka-GE" sz="1200" dirty="0">
                <a:ea typeface="Sylfaen" charset="0"/>
                <a:cs typeface="Sylfaen" charset="0"/>
              </a:rPr>
              <a:t>ა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რეფორმის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დანერგვაზე</a:t>
            </a:r>
            <a:endParaRPr lang="ka-GE" sz="1200" dirty="0">
              <a:latin typeface="+mn-lt"/>
              <a:ea typeface="Sylfaen" charset="0"/>
              <a:cs typeface="Sylfaen" charset="0"/>
            </a:endParaRPr>
          </a:p>
          <a:p>
            <a:r>
              <a:rPr lang="ka-GE" sz="1200" dirty="0">
                <a:ea typeface="Sylfaen" charset="0"/>
                <a:cs typeface="Sylfaen" charset="0"/>
              </a:rPr>
              <a:t>სისტემის დეცენტრალიზაციის ხელშეწაყობა და დაწესებულებების გაძლიერებაზე</a:t>
            </a:r>
            <a:r>
              <a:rPr lang="ka-GE" sz="1200" baseline="0" dirty="0">
                <a:ea typeface="Sylfaen" charset="0"/>
                <a:cs typeface="Sylfaen" charset="0"/>
              </a:rPr>
              <a:t> </a:t>
            </a:r>
            <a:endParaRPr lang="ka-GE" sz="1200" dirty="0">
              <a:ea typeface="Sylfaen" charset="0"/>
              <a:cs typeface="Sylfaen" charset="0"/>
            </a:endParaRPr>
          </a:p>
          <a:p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მდგრადობისა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და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ეფექტიანობის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უზრუნველყოფ</a:t>
            </a:r>
            <a:r>
              <a:rPr lang="ka-GE" sz="1200" dirty="0">
                <a:latin typeface="+mn-lt"/>
                <a:ea typeface="Sylfaen" charset="0"/>
                <a:cs typeface="Sylfaen" charset="0"/>
              </a:rPr>
              <a:t>აზე, შეფასებისა და მონიტორინგის გაუმჯობესებაზე</a:t>
            </a:r>
            <a:endParaRPr lang="en-US" sz="1200" dirty="0">
              <a:latin typeface="Sylfaen" charset="0"/>
              <a:ea typeface="Sylfaen" charset="0"/>
              <a:cs typeface="Sylfaen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6485E-2667-6F49-A894-2DD24B06CF8E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1600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a-GE" sz="1200" dirty="0">
                <a:latin typeface="+mn-lt"/>
                <a:ea typeface="Sylfaen" charset="0"/>
                <a:cs typeface="Sylfaen" charset="0"/>
              </a:rPr>
              <a:t>სრატგიის ცეტრში არის სტუდენტი, </a:t>
            </a:r>
          </a:p>
          <a:p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ფოკუსის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გადატან</a:t>
            </a:r>
            <a:r>
              <a:rPr lang="ka-GE" sz="1200" dirty="0">
                <a:ea typeface="Sylfaen" charset="0"/>
                <a:cs typeface="Sylfaen" charset="0"/>
              </a:rPr>
              <a:t>ა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რეფორმის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დანერგვაზე</a:t>
            </a:r>
            <a:endParaRPr lang="ka-GE" sz="1200" dirty="0">
              <a:latin typeface="+mn-lt"/>
              <a:ea typeface="Sylfaen" charset="0"/>
              <a:cs typeface="Sylfaen" charset="0"/>
            </a:endParaRPr>
          </a:p>
          <a:p>
            <a:r>
              <a:rPr lang="ka-GE" sz="1200" dirty="0">
                <a:ea typeface="Sylfaen" charset="0"/>
                <a:cs typeface="Sylfaen" charset="0"/>
              </a:rPr>
              <a:t>სისტემის დეცენტრალიზაციის ხელშეწაყობა და დაწესებულებების გაძლიერებაზე</a:t>
            </a:r>
            <a:r>
              <a:rPr lang="ka-GE" sz="1200" baseline="0" dirty="0">
                <a:ea typeface="Sylfaen" charset="0"/>
                <a:cs typeface="Sylfaen" charset="0"/>
              </a:rPr>
              <a:t> </a:t>
            </a:r>
            <a:endParaRPr lang="ka-GE" sz="1200" dirty="0">
              <a:ea typeface="Sylfaen" charset="0"/>
              <a:cs typeface="Sylfaen" charset="0"/>
            </a:endParaRPr>
          </a:p>
          <a:p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მდგრადობისა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და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ეფექტიანობის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უზრუნველყოფ</a:t>
            </a:r>
            <a:r>
              <a:rPr lang="ka-GE" sz="1200" dirty="0">
                <a:latin typeface="+mn-lt"/>
                <a:ea typeface="Sylfaen" charset="0"/>
                <a:cs typeface="Sylfaen" charset="0"/>
              </a:rPr>
              <a:t>აზე, შეფასებისა და მონიტორინგის გაუმჯობესებაზე</a:t>
            </a:r>
            <a:endParaRPr lang="en-US" sz="1200" dirty="0">
              <a:latin typeface="Sylfaen" charset="0"/>
              <a:ea typeface="Sylfaen" charset="0"/>
              <a:cs typeface="Sylfaen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6485E-2667-6F49-A894-2DD24B06CF8E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0121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a-GE" sz="1200" dirty="0">
                <a:latin typeface="+mn-lt"/>
                <a:ea typeface="Sylfaen" charset="0"/>
                <a:cs typeface="Sylfaen" charset="0"/>
              </a:rPr>
              <a:t>სრატგიის ცეტრში არის სტუდენტი, </a:t>
            </a:r>
          </a:p>
          <a:p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ფოკუსის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გადატან</a:t>
            </a:r>
            <a:r>
              <a:rPr lang="ka-GE" sz="1200" dirty="0">
                <a:ea typeface="Sylfaen" charset="0"/>
                <a:cs typeface="Sylfaen" charset="0"/>
              </a:rPr>
              <a:t>ა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რეფორმის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დანერგვაზე</a:t>
            </a:r>
            <a:endParaRPr lang="ka-GE" sz="1200" dirty="0">
              <a:latin typeface="+mn-lt"/>
              <a:ea typeface="Sylfaen" charset="0"/>
              <a:cs typeface="Sylfaen" charset="0"/>
            </a:endParaRPr>
          </a:p>
          <a:p>
            <a:r>
              <a:rPr lang="ka-GE" sz="1200" dirty="0">
                <a:ea typeface="Sylfaen" charset="0"/>
                <a:cs typeface="Sylfaen" charset="0"/>
              </a:rPr>
              <a:t>სისტემის დეცენტრალიზაციის ხელშეწაყობა და დაწესებულებების გაძლიერებაზე</a:t>
            </a:r>
            <a:r>
              <a:rPr lang="ka-GE" sz="1200" baseline="0" dirty="0">
                <a:ea typeface="Sylfaen" charset="0"/>
                <a:cs typeface="Sylfaen" charset="0"/>
              </a:rPr>
              <a:t> </a:t>
            </a:r>
            <a:endParaRPr lang="ka-GE" sz="1200" dirty="0">
              <a:ea typeface="Sylfaen" charset="0"/>
              <a:cs typeface="Sylfaen" charset="0"/>
            </a:endParaRPr>
          </a:p>
          <a:p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მდგრადობისა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და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ეფექტიანობის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უზრუნველყოფ</a:t>
            </a:r>
            <a:r>
              <a:rPr lang="ka-GE" sz="1200" dirty="0">
                <a:latin typeface="+mn-lt"/>
                <a:ea typeface="Sylfaen" charset="0"/>
                <a:cs typeface="Sylfaen" charset="0"/>
              </a:rPr>
              <a:t>აზე, შეფასებისა და მონიტორინგის გაუმჯობესებაზე</a:t>
            </a:r>
            <a:endParaRPr lang="en-US" sz="1200" dirty="0">
              <a:latin typeface="Sylfaen" charset="0"/>
              <a:ea typeface="Sylfaen" charset="0"/>
              <a:cs typeface="Sylfaen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6485E-2667-6F49-A894-2DD24B06CF8E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9558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a-GE" sz="1200" dirty="0">
                <a:latin typeface="+mn-lt"/>
                <a:ea typeface="Sylfaen" charset="0"/>
                <a:cs typeface="Sylfaen" charset="0"/>
              </a:rPr>
              <a:t>სრატგიის ცეტრში არის სტუდენტი, </a:t>
            </a:r>
          </a:p>
          <a:p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ფოკუსის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გადატან</a:t>
            </a:r>
            <a:r>
              <a:rPr lang="ka-GE" sz="1200" dirty="0">
                <a:ea typeface="Sylfaen" charset="0"/>
                <a:cs typeface="Sylfaen" charset="0"/>
              </a:rPr>
              <a:t>ა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რეფორმის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დანერგვაზე</a:t>
            </a:r>
            <a:endParaRPr lang="ka-GE" sz="1200" dirty="0">
              <a:latin typeface="+mn-lt"/>
              <a:ea typeface="Sylfaen" charset="0"/>
              <a:cs typeface="Sylfaen" charset="0"/>
            </a:endParaRPr>
          </a:p>
          <a:p>
            <a:r>
              <a:rPr lang="ka-GE" sz="1200" dirty="0">
                <a:ea typeface="Sylfaen" charset="0"/>
                <a:cs typeface="Sylfaen" charset="0"/>
              </a:rPr>
              <a:t>სისტემის დეცენტრალიზაციის ხელშეწაყობა და დაწესებულებების გაძლიერებაზე</a:t>
            </a:r>
            <a:r>
              <a:rPr lang="ka-GE" sz="1200" baseline="0" dirty="0">
                <a:ea typeface="Sylfaen" charset="0"/>
                <a:cs typeface="Sylfaen" charset="0"/>
              </a:rPr>
              <a:t> </a:t>
            </a:r>
            <a:endParaRPr lang="ka-GE" sz="1200" dirty="0">
              <a:ea typeface="Sylfaen" charset="0"/>
              <a:cs typeface="Sylfaen" charset="0"/>
            </a:endParaRPr>
          </a:p>
          <a:p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მდგრადობისა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და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ეფექტიანობის</a:t>
            </a:r>
            <a:r>
              <a:rPr lang="en-US" sz="12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sz="1200" dirty="0" err="1">
                <a:latin typeface="Sylfaen" charset="0"/>
                <a:ea typeface="Sylfaen" charset="0"/>
                <a:cs typeface="Sylfaen" charset="0"/>
              </a:rPr>
              <a:t>უზრუნველყოფ</a:t>
            </a:r>
            <a:r>
              <a:rPr lang="ka-GE" sz="1200" dirty="0">
                <a:latin typeface="+mn-lt"/>
                <a:ea typeface="Sylfaen" charset="0"/>
                <a:cs typeface="Sylfaen" charset="0"/>
              </a:rPr>
              <a:t>აზე, შეფასებისა და მონიტორინგის გაუმჯობესებაზე</a:t>
            </a:r>
            <a:endParaRPr lang="en-US" sz="1200" dirty="0">
              <a:latin typeface="Sylfaen" charset="0"/>
              <a:ea typeface="Sylfaen" charset="0"/>
              <a:cs typeface="Sylfaen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6485E-2667-6F49-A894-2DD24B06CF8E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2609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6485E-2667-6F49-A894-2DD24B06CF8E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204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604E7-1BEA-A147-9E80-5A1CB5639D98}" type="datetimeFigureOut">
              <a:rPr lang="en-US" smtClean="0"/>
              <a:pPr/>
              <a:t>19/09/2025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20D55-76DF-3A44-B4D8-307ACC9E93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317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604E7-1BEA-A147-9E80-5A1CB5639D98}" type="datetimeFigureOut">
              <a:rPr lang="en-US" smtClean="0"/>
              <a:pPr/>
              <a:t>19/09/2025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20D55-76DF-3A44-B4D8-307ACC9E93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921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604E7-1BEA-A147-9E80-5A1CB5639D98}" type="datetimeFigureOut">
              <a:rPr lang="en-US" smtClean="0"/>
              <a:pPr/>
              <a:t>19/09/2025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20D55-76DF-3A44-B4D8-307ACC9E93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883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604E7-1BEA-A147-9E80-5A1CB5639D98}" type="datetimeFigureOut">
              <a:rPr lang="en-US" smtClean="0"/>
              <a:pPr/>
              <a:t>19/09/2025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20D55-76DF-3A44-B4D8-307ACC9E93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493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604E7-1BEA-A147-9E80-5A1CB5639D98}" type="datetimeFigureOut">
              <a:rPr lang="en-US" smtClean="0"/>
              <a:pPr/>
              <a:t>19/09/2025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20D55-76DF-3A44-B4D8-307ACC9E93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066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604E7-1BEA-A147-9E80-5A1CB5639D98}" type="datetimeFigureOut">
              <a:rPr lang="en-US" smtClean="0"/>
              <a:pPr/>
              <a:t>19/09/2025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20D55-76DF-3A44-B4D8-307ACC9E93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138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604E7-1BEA-A147-9E80-5A1CB5639D98}" type="datetimeFigureOut">
              <a:rPr lang="en-US" smtClean="0"/>
              <a:pPr/>
              <a:t>19/09/2025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20D55-76DF-3A44-B4D8-307ACC9E93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762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604E7-1BEA-A147-9E80-5A1CB5639D98}" type="datetimeFigureOut">
              <a:rPr lang="en-US" smtClean="0"/>
              <a:pPr/>
              <a:t>19/09/2025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20D55-76DF-3A44-B4D8-307ACC9E93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836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604E7-1BEA-A147-9E80-5A1CB5639D98}" type="datetimeFigureOut">
              <a:rPr lang="en-US" smtClean="0"/>
              <a:pPr/>
              <a:t>19/09/2025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20D55-76DF-3A44-B4D8-307ACC9E93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698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604E7-1BEA-A147-9E80-5A1CB5639D98}" type="datetimeFigureOut">
              <a:rPr lang="en-US" smtClean="0"/>
              <a:pPr/>
              <a:t>19/09/2025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20D55-76DF-3A44-B4D8-307ACC9E93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008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604E7-1BEA-A147-9E80-5A1CB5639D98}" type="datetimeFigureOut">
              <a:rPr lang="en-US" smtClean="0"/>
              <a:pPr/>
              <a:t>19/09/2025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20D55-76DF-3A44-B4D8-307ACC9E93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288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604E7-1BEA-A147-9E80-5A1CB5639D98}" type="datetimeFigureOut">
              <a:rPr lang="en-US" smtClean="0"/>
              <a:pPr/>
              <a:t>19/09/2025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C20D55-76DF-3A44-B4D8-307ACC9E93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244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13" Type="http://schemas.openxmlformats.org/officeDocument/2006/relationships/image" Target="../media/image18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17.sv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29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svg"/><Relationship Id="rId11" Type="http://schemas.openxmlformats.org/officeDocument/2006/relationships/image" Target="../media/image16.png"/><Relationship Id="rId5" Type="http://schemas.openxmlformats.org/officeDocument/2006/relationships/image" Target="../media/image22.png"/><Relationship Id="rId15" Type="http://schemas.openxmlformats.org/officeDocument/2006/relationships/image" Target="../media/image28.png"/><Relationship Id="rId10" Type="http://schemas.openxmlformats.org/officeDocument/2006/relationships/image" Target="../media/image27.svg"/><Relationship Id="rId4" Type="http://schemas.openxmlformats.org/officeDocument/2006/relationships/image" Target="../media/image21.svg"/><Relationship Id="rId9" Type="http://schemas.openxmlformats.org/officeDocument/2006/relationships/image" Target="../media/image26.png"/><Relationship Id="rId14" Type="http://schemas.openxmlformats.org/officeDocument/2006/relationships/image" Target="../media/image19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16.png"/><Relationship Id="rId7" Type="http://schemas.openxmlformats.org/officeDocument/2006/relationships/image" Target="../media/image28.png"/><Relationship Id="rId12" Type="http://schemas.openxmlformats.org/officeDocument/2006/relationships/image" Target="../media/image33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svg"/><Relationship Id="rId11" Type="http://schemas.openxmlformats.org/officeDocument/2006/relationships/image" Target="../media/image32.png"/><Relationship Id="rId5" Type="http://schemas.openxmlformats.org/officeDocument/2006/relationships/image" Target="../media/image18.png"/><Relationship Id="rId10" Type="http://schemas.openxmlformats.org/officeDocument/2006/relationships/image" Target="../media/image31.svg"/><Relationship Id="rId4" Type="http://schemas.openxmlformats.org/officeDocument/2006/relationships/image" Target="../media/image17.svg"/><Relationship Id="rId9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34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35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13" Type="http://schemas.openxmlformats.org/officeDocument/2006/relationships/image" Target="../media/image4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7.sv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5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sv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5" Type="http://schemas.openxmlformats.org/officeDocument/2006/relationships/image" Target="../media/image50.png"/><Relationship Id="rId10" Type="http://schemas.openxmlformats.org/officeDocument/2006/relationships/image" Target="../media/image45.svg"/><Relationship Id="rId4" Type="http://schemas.openxmlformats.org/officeDocument/2006/relationships/image" Target="../media/image39.svg"/><Relationship Id="rId9" Type="http://schemas.openxmlformats.org/officeDocument/2006/relationships/image" Target="../media/image44.png"/><Relationship Id="rId14" Type="http://schemas.openxmlformats.org/officeDocument/2006/relationships/image" Target="../media/image49.sv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svg"/><Relationship Id="rId3" Type="http://schemas.openxmlformats.org/officeDocument/2006/relationships/image" Target="../media/image52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53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sv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svg"/><Relationship Id="rId5" Type="http://schemas.openxmlformats.org/officeDocument/2006/relationships/image" Target="../media/image58.png"/><Relationship Id="rId10" Type="http://schemas.openxmlformats.org/officeDocument/2006/relationships/image" Target="../media/image63.svg"/><Relationship Id="rId4" Type="http://schemas.openxmlformats.org/officeDocument/2006/relationships/image" Target="../media/image57.svg"/><Relationship Id="rId9" Type="http://schemas.openxmlformats.org/officeDocument/2006/relationships/image" Target="../media/image6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sv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svg"/><Relationship Id="rId5" Type="http://schemas.openxmlformats.org/officeDocument/2006/relationships/image" Target="../media/image58.png"/><Relationship Id="rId10" Type="http://schemas.openxmlformats.org/officeDocument/2006/relationships/image" Target="../media/image63.svg"/><Relationship Id="rId4" Type="http://schemas.openxmlformats.org/officeDocument/2006/relationships/image" Target="../media/image57.svg"/><Relationship Id="rId9" Type="http://schemas.openxmlformats.org/officeDocument/2006/relationships/image" Target="../media/image6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3EC9613B-A676-422C-84F0-6E89D39A35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91349"/>
            <a:ext cx="12258392" cy="6958402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7AD46997-8669-40B7-822A-5EA610E8C6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0934" y="1381564"/>
            <a:ext cx="9422445" cy="1384138"/>
          </a:xfrm>
        </p:spPr>
        <p:txBody>
          <a:bodyPr>
            <a:noAutofit/>
          </a:bodyPr>
          <a:lstStyle/>
          <a:p>
            <a:r>
              <a:rPr lang="ka-G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პროფესიული განათლების მიღწევები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02447661-ECFB-4071-A75E-E0E1A8B8C2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4826" y="288043"/>
            <a:ext cx="2784213" cy="1093521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A63AC2CB-B91B-42F9-85A5-4D05B4BB7142}"/>
              </a:ext>
            </a:extLst>
          </p:cNvPr>
          <p:cNvSpPr txBox="1">
            <a:spLocks/>
          </p:cNvSpPr>
          <p:nvPr/>
        </p:nvSpPr>
        <p:spPr>
          <a:xfrm>
            <a:off x="4649913" y="2903693"/>
            <a:ext cx="2674045" cy="53458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a-GE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2024-2025</a:t>
            </a:r>
            <a:endParaRPr lang="en-US" sz="2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2920A77-6E3F-45F9-8CBF-B9937DA58774}"/>
              </a:ext>
            </a:extLst>
          </p:cNvPr>
          <p:cNvSpPr/>
          <p:nvPr/>
        </p:nvSpPr>
        <p:spPr>
          <a:xfrm>
            <a:off x="4797794" y="2846733"/>
            <a:ext cx="2378279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0026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6643F5BF-3CA6-423A-AFF5-66C02B1DD0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3775" y="2143344"/>
            <a:ext cx="4449071" cy="4006052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AD19C9A6-DE0C-40C6-BCAA-773BB5F34872}"/>
              </a:ext>
            </a:extLst>
          </p:cNvPr>
          <p:cNvSpPr/>
          <p:nvPr/>
        </p:nvSpPr>
        <p:spPr>
          <a:xfrm>
            <a:off x="0" y="1"/>
            <a:ext cx="12192000" cy="17443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15167A6-A882-4E70-A19F-4F07E455F67E}"/>
              </a:ext>
            </a:extLst>
          </p:cNvPr>
          <p:cNvSpPr/>
          <p:nvPr/>
        </p:nvSpPr>
        <p:spPr>
          <a:xfrm>
            <a:off x="4484693" y="4838656"/>
            <a:ext cx="875429" cy="1464661"/>
          </a:xfrm>
          <a:custGeom>
            <a:avLst/>
            <a:gdLst>
              <a:gd name="connsiteX0" fmla="*/ 575179 w 875428"/>
              <a:gd name="connsiteY0" fmla="*/ 12626 h 1464660"/>
              <a:gd name="connsiteX1" fmla="*/ 866427 w 875428"/>
              <a:gd name="connsiteY1" fmla="*/ 1039572 h 1464660"/>
              <a:gd name="connsiteX2" fmla="*/ 65073 w 875428"/>
              <a:gd name="connsiteY2" fmla="*/ 1455401 h 1464660"/>
              <a:gd name="connsiteX3" fmla="*/ 12884 w 875428"/>
              <a:gd name="connsiteY3" fmla="*/ 1416680 h 1464660"/>
              <a:gd name="connsiteX4" fmla="*/ 81908 w 875428"/>
              <a:gd name="connsiteY4" fmla="*/ 480644 h 1464660"/>
              <a:gd name="connsiteX5" fmla="*/ 127363 w 875428"/>
              <a:gd name="connsiteY5" fmla="*/ 388051 h 1464660"/>
              <a:gd name="connsiteX6" fmla="*/ 575179 w 875428"/>
              <a:gd name="connsiteY6" fmla="*/ 12626 h 1464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5428" h="1464660">
                <a:moveTo>
                  <a:pt x="575179" y="12626"/>
                </a:moveTo>
                <a:lnTo>
                  <a:pt x="866427" y="1039572"/>
                </a:lnTo>
                <a:lnTo>
                  <a:pt x="65073" y="1455401"/>
                </a:lnTo>
                <a:cubicBezTo>
                  <a:pt x="39820" y="1468869"/>
                  <a:pt x="9517" y="1446983"/>
                  <a:pt x="12884" y="1416680"/>
                </a:cubicBezTo>
                <a:lnTo>
                  <a:pt x="81908" y="480644"/>
                </a:lnTo>
                <a:cubicBezTo>
                  <a:pt x="85275" y="443607"/>
                  <a:pt x="102110" y="409936"/>
                  <a:pt x="127363" y="388051"/>
                </a:cubicBezTo>
                <a:lnTo>
                  <a:pt x="575179" y="1262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0AB4489-D1C0-4DDF-BB41-CA8AFDD4C697}"/>
              </a:ext>
            </a:extLst>
          </p:cNvPr>
          <p:cNvSpPr/>
          <p:nvPr/>
        </p:nvSpPr>
        <p:spPr>
          <a:xfrm>
            <a:off x="6461400" y="4838656"/>
            <a:ext cx="875429" cy="1464661"/>
          </a:xfrm>
          <a:custGeom>
            <a:avLst/>
            <a:gdLst>
              <a:gd name="connsiteX0" fmla="*/ 303875 w 875428"/>
              <a:gd name="connsiteY0" fmla="*/ 12626 h 1464660"/>
              <a:gd name="connsiteX1" fmla="*/ 12626 w 875428"/>
              <a:gd name="connsiteY1" fmla="*/ 1039572 h 1464660"/>
              <a:gd name="connsiteX2" fmla="*/ 813981 w 875428"/>
              <a:gd name="connsiteY2" fmla="*/ 1455401 h 1464660"/>
              <a:gd name="connsiteX3" fmla="*/ 866170 w 875428"/>
              <a:gd name="connsiteY3" fmla="*/ 1416680 h 1464660"/>
              <a:gd name="connsiteX4" fmla="*/ 797145 w 875428"/>
              <a:gd name="connsiteY4" fmla="*/ 480644 h 1464660"/>
              <a:gd name="connsiteX5" fmla="*/ 751691 w 875428"/>
              <a:gd name="connsiteY5" fmla="*/ 388051 h 1464660"/>
              <a:gd name="connsiteX6" fmla="*/ 303875 w 875428"/>
              <a:gd name="connsiteY6" fmla="*/ 12626 h 1464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5428" h="1464660">
                <a:moveTo>
                  <a:pt x="303875" y="12626"/>
                </a:moveTo>
                <a:lnTo>
                  <a:pt x="12626" y="1039572"/>
                </a:lnTo>
                <a:lnTo>
                  <a:pt x="813981" y="1455401"/>
                </a:lnTo>
                <a:cubicBezTo>
                  <a:pt x="839233" y="1468869"/>
                  <a:pt x="869537" y="1446983"/>
                  <a:pt x="866170" y="1416680"/>
                </a:cubicBezTo>
                <a:lnTo>
                  <a:pt x="797145" y="480644"/>
                </a:lnTo>
                <a:cubicBezTo>
                  <a:pt x="793778" y="443607"/>
                  <a:pt x="776943" y="409936"/>
                  <a:pt x="751691" y="388051"/>
                </a:cubicBezTo>
                <a:lnTo>
                  <a:pt x="303875" y="1262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F0F93119-7D23-4E3F-8962-11643E205330}"/>
              </a:ext>
            </a:extLst>
          </p:cNvPr>
          <p:cNvSpPr/>
          <p:nvPr/>
        </p:nvSpPr>
        <p:spPr>
          <a:xfrm>
            <a:off x="5384641" y="5981765"/>
            <a:ext cx="993275" cy="471385"/>
          </a:xfrm>
          <a:custGeom>
            <a:avLst/>
            <a:gdLst>
              <a:gd name="connsiteX0" fmla="*/ 700493 w 993275"/>
              <a:gd name="connsiteY0" fmla="*/ 12626 h 471385"/>
              <a:gd name="connsiteX1" fmla="*/ 500155 w 993275"/>
              <a:gd name="connsiteY1" fmla="*/ 12626 h 471385"/>
              <a:gd name="connsiteX2" fmla="*/ 498471 w 993275"/>
              <a:gd name="connsiteY2" fmla="*/ 12626 h 471385"/>
              <a:gd name="connsiteX3" fmla="*/ 298133 w 993275"/>
              <a:gd name="connsiteY3" fmla="*/ 12626 h 471385"/>
              <a:gd name="connsiteX4" fmla="*/ 20352 w 993275"/>
              <a:gd name="connsiteY4" fmla="*/ 409937 h 471385"/>
              <a:gd name="connsiteX5" fmla="*/ 48972 w 993275"/>
              <a:gd name="connsiteY5" fmla="*/ 472227 h 471385"/>
              <a:gd name="connsiteX6" fmla="*/ 498471 w 993275"/>
              <a:gd name="connsiteY6" fmla="*/ 472227 h 471385"/>
              <a:gd name="connsiteX7" fmla="*/ 500155 w 993275"/>
              <a:gd name="connsiteY7" fmla="*/ 472227 h 471385"/>
              <a:gd name="connsiteX8" fmla="*/ 949654 w 993275"/>
              <a:gd name="connsiteY8" fmla="*/ 472227 h 471385"/>
              <a:gd name="connsiteX9" fmla="*/ 978274 w 993275"/>
              <a:gd name="connsiteY9" fmla="*/ 409937 h 471385"/>
              <a:gd name="connsiteX10" fmla="*/ 700493 w 993275"/>
              <a:gd name="connsiteY10" fmla="*/ 12626 h 471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93275" h="471385">
                <a:moveTo>
                  <a:pt x="700493" y="12626"/>
                </a:moveTo>
                <a:lnTo>
                  <a:pt x="500155" y="12626"/>
                </a:lnTo>
                <a:lnTo>
                  <a:pt x="498471" y="12626"/>
                </a:lnTo>
                <a:lnTo>
                  <a:pt x="298133" y="12626"/>
                </a:lnTo>
                <a:lnTo>
                  <a:pt x="20352" y="409937"/>
                </a:lnTo>
                <a:cubicBezTo>
                  <a:pt x="1833" y="435190"/>
                  <a:pt x="18669" y="472227"/>
                  <a:pt x="48972" y="472227"/>
                </a:cubicBezTo>
                <a:lnTo>
                  <a:pt x="498471" y="472227"/>
                </a:lnTo>
                <a:lnTo>
                  <a:pt x="500155" y="472227"/>
                </a:lnTo>
                <a:lnTo>
                  <a:pt x="949654" y="472227"/>
                </a:lnTo>
                <a:cubicBezTo>
                  <a:pt x="979957" y="472227"/>
                  <a:pt x="996792" y="435190"/>
                  <a:pt x="978274" y="409937"/>
                </a:cubicBezTo>
                <a:lnTo>
                  <a:pt x="700493" y="1262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D4847F4-7558-42F1-B7F6-C0AA69E8B945}"/>
              </a:ext>
            </a:extLst>
          </p:cNvPr>
          <p:cNvGrpSpPr/>
          <p:nvPr/>
        </p:nvGrpSpPr>
        <p:grpSpPr>
          <a:xfrm>
            <a:off x="4905830" y="1368926"/>
            <a:ext cx="2005069" cy="4547181"/>
            <a:chOff x="4905830" y="1368926"/>
            <a:chExt cx="2005069" cy="4547181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EEB982D-C54E-4362-8414-C3CAC2F0152E}"/>
                </a:ext>
              </a:extLst>
            </p:cNvPr>
            <p:cNvSpPr/>
            <p:nvPr/>
          </p:nvSpPr>
          <p:spPr>
            <a:xfrm>
              <a:off x="5107852" y="4653469"/>
              <a:ext cx="1599341" cy="1262638"/>
            </a:xfrm>
            <a:custGeom>
              <a:avLst/>
              <a:gdLst>
                <a:gd name="connsiteX0" fmla="*/ 356064 w 1599341"/>
                <a:gd name="connsiteY0" fmla="*/ 1250012 h 1262638"/>
                <a:gd name="connsiteX1" fmla="*/ 805563 w 1599341"/>
                <a:gd name="connsiteY1" fmla="*/ 1250012 h 1262638"/>
                <a:gd name="connsiteX2" fmla="*/ 1255062 w 1599341"/>
                <a:gd name="connsiteY2" fmla="*/ 1250012 h 1262638"/>
                <a:gd name="connsiteX3" fmla="*/ 1598500 w 1599341"/>
                <a:gd name="connsiteY3" fmla="*/ 12626 h 1262638"/>
                <a:gd name="connsiteX4" fmla="*/ 12626 w 1599341"/>
                <a:gd name="connsiteY4" fmla="*/ 12626 h 1262638"/>
                <a:gd name="connsiteX5" fmla="*/ 356064 w 1599341"/>
                <a:gd name="connsiteY5" fmla="*/ 1250012 h 1262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9341" h="1262638">
                  <a:moveTo>
                    <a:pt x="356064" y="1250012"/>
                  </a:moveTo>
                  <a:lnTo>
                    <a:pt x="805563" y="1250012"/>
                  </a:lnTo>
                  <a:lnTo>
                    <a:pt x="1255062" y="1250012"/>
                  </a:lnTo>
                  <a:cubicBezTo>
                    <a:pt x="1255062" y="1250012"/>
                    <a:pt x="1440249" y="667515"/>
                    <a:pt x="1598500" y="12626"/>
                  </a:cubicBezTo>
                  <a:lnTo>
                    <a:pt x="12626" y="12626"/>
                  </a:lnTo>
                  <a:cubicBezTo>
                    <a:pt x="169193" y="667515"/>
                    <a:pt x="356064" y="1250012"/>
                    <a:pt x="356064" y="1250012"/>
                  </a:cubicBezTo>
                  <a:close/>
                </a:path>
              </a:pathLst>
            </a:custGeom>
            <a:solidFill>
              <a:srgbClr val="F7967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C1A2326-4FC0-4BCC-94B9-C526A8B78234}"/>
                </a:ext>
              </a:extLst>
            </p:cNvPr>
            <p:cNvSpPr/>
            <p:nvPr/>
          </p:nvSpPr>
          <p:spPr>
            <a:xfrm>
              <a:off x="4905830" y="3448070"/>
              <a:ext cx="2003386" cy="1111122"/>
            </a:xfrm>
            <a:custGeom>
              <a:avLst/>
              <a:gdLst>
                <a:gd name="connsiteX0" fmla="*/ 36196 w 2003385"/>
                <a:gd name="connsiteY0" fmla="*/ 317343 h 1111121"/>
                <a:gd name="connsiteX1" fmla="*/ 189396 w 2003385"/>
                <a:gd name="connsiteY1" fmla="*/ 1110280 h 1111121"/>
                <a:gd name="connsiteX2" fmla="*/ 1825774 w 2003385"/>
                <a:gd name="connsiteY2" fmla="*/ 1110280 h 1111121"/>
                <a:gd name="connsiteX3" fmla="*/ 1978975 w 2003385"/>
                <a:gd name="connsiteY3" fmla="*/ 317343 h 1111121"/>
                <a:gd name="connsiteX4" fmla="*/ 2002544 w 2003385"/>
                <a:gd name="connsiteY4" fmla="*/ 12626 h 1111121"/>
                <a:gd name="connsiteX5" fmla="*/ 12626 w 2003385"/>
                <a:gd name="connsiteY5" fmla="*/ 12626 h 1111121"/>
                <a:gd name="connsiteX6" fmla="*/ 36196 w 2003385"/>
                <a:gd name="connsiteY6" fmla="*/ 317343 h 1111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3385" h="1111121">
                  <a:moveTo>
                    <a:pt x="36196" y="317343"/>
                  </a:moveTo>
                  <a:cubicBezTo>
                    <a:pt x="71549" y="566504"/>
                    <a:pt x="127106" y="840917"/>
                    <a:pt x="189396" y="1110280"/>
                  </a:cubicBezTo>
                  <a:lnTo>
                    <a:pt x="1825774" y="1110280"/>
                  </a:lnTo>
                  <a:cubicBezTo>
                    <a:pt x="1888065" y="842601"/>
                    <a:pt x="1943621" y="566504"/>
                    <a:pt x="1978975" y="317343"/>
                  </a:cubicBezTo>
                  <a:cubicBezTo>
                    <a:pt x="1994126" y="212965"/>
                    <a:pt x="2000860" y="111954"/>
                    <a:pt x="2002544" y="12626"/>
                  </a:cubicBezTo>
                  <a:lnTo>
                    <a:pt x="12626" y="12626"/>
                  </a:lnTo>
                  <a:cubicBezTo>
                    <a:pt x="14310" y="111954"/>
                    <a:pt x="21044" y="212965"/>
                    <a:pt x="36196" y="317343"/>
                  </a:cubicBezTo>
                  <a:close/>
                </a:path>
              </a:pathLst>
            </a:custGeom>
            <a:solidFill>
              <a:srgbClr val="669FD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10E6AD4-DB10-4242-9B08-2D547079325E}"/>
                </a:ext>
              </a:extLst>
            </p:cNvPr>
            <p:cNvSpPr/>
            <p:nvPr/>
          </p:nvSpPr>
          <p:spPr>
            <a:xfrm>
              <a:off x="5271153" y="1368926"/>
              <a:ext cx="1279473" cy="774418"/>
            </a:xfrm>
            <a:custGeom>
              <a:avLst/>
              <a:gdLst>
                <a:gd name="connsiteX0" fmla="*/ 642262 w 1279473"/>
                <a:gd name="connsiteY0" fmla="*/ 12626 h 774418"/>
                <a:gd name="connsiteX1" fmla="*/ 12626 w 1279473"/>
                <a:gd name="connsiteY1" fmla="*/ 776944 h 774418"/>
                <a:gd name="connsiteX2" fmla="*/ 1271897 w 1279473"/>
                <a:gd name="connsiteY2" fmla="*/ 776944 h 774418"/>
                <a:gd name="connsiteX3" fmla="*/ 642262 w 1279473"/>
                <a:gd name="connsiteY3" fmla="*/ 12626 h 774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9473" h="774418">
                  <a:moveTo>
                    <a:pt x="642262" y="12626"/>
                  </a:moveTo>
                  <a:cubicBezTo>
                    <a:pt x="578288" y="66499"/>
                    <a:pt x="270205" y="339229"/>
                    <a:pt x="12626" y="776944"/>
                  </a:cubicBezTo>
                  <a:lnTo>
                    <a:pt x="1271897" y="776944"/>
                  </a:lnTo>
                  <a:cubicBezTo>
                    <a:pt x="1014319" y="339229"/>
                    <a:pt x="704552" y="66499"/>
                    <a:pt x="642262" y="1262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3D4F11F-E260-4EAB-A851-D8DB2E8EE4EA}"/>
                </a:ext>
              </a:extLst>
            </p:cNvPr>
            <p:cNvSpPr/>
            <p:nvPr/>
          </p:nvSpPr>
          <p:spPr>
            <a:xfrm>
              <a:off x="4907513" y="2242671"/>
              <a:ext cx="2003386" cy="1111122"/>
            </a:xfrm>
            <a:custGeom>
              <a:avLst/>
              <a:gdLst>
                <a:gd name="connsiteX0" fmla="*/ 315659 w 2003385"/>
                <a:gd name="connsiteY0" fmla="*/ 12626 h 1111121"/>
                <a:gd name="connsiteX1" fmla="*/ 12626 w 2003385"/>
                <a:gd name="connsiteY1" fmla="*/ 1108597 h 1111121"/>
                <a:gd name="connsiteX2" fmla="*/ 1999177 w 2003385"/>
                <a:gd name="connsiteY2" fmla="*/ 1108597 h 1111121"/>
                <a:gd name="connsiteX3" fmla="*/ 1696144 w 2003385"/>
                <a:gd name="connsiteY3" fmla="*/ 12626 h 1111121"/>
                <a:gd name="connsiteX4" fmla="*/ 315659 w 2003385"/>
                <a:gd name="connsiteY4" fmla="*/ 12626 h 1111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3385" h="1111121">
                  <a:moveTo>
                    <a:pt x="315659" y="12626"/>
                  </a:moveTo>
                  <a:cubicBezTo>
                    <a:pt x="155725" y="313976"/>
                    <a:pt x="27778" y="686034"/>
                    <a:pt x="12626" y="1108597"/>
                  </a:cubicBezTo>
                  <a:lnTo>
                    <a:pt x="1999177" y="1108597"/>
                  </a:lnTo>
                  <a:cubicBezTo>
                    <a:pt x="1984025" y="684350"/>
                    <a:pt x="1856078" y="313976"/>
                    <a:pt x="1696144" y="12626"/>
                  </a:cubicBezTo>
                  <a:lnTo>
                    <a:pt x="315659" y="12626"/>
                  </a:lnTo>
                  <a:close/>
                </a:path>
              </a:pathLst>
            </a:custGeom>
            <a:solidFill>
              <a:srgbClr val="4472C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4D14ECF4-3EB7-428B-B5C2-7285DE86C0E1}"/>
              </a:ext>
            </a:extLst>
          </p:cNvPr>
          <p:cNvSpPr/>
          <p:nvPr/>
        </p:nvSpPr>
        <p:spPr>
          <a:xfrm>
            <a:off x="5140621" y="2439216"/>
            <a:ext cx="15494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2000" b="1" dirty="0">
                <a:solidFill>
                  <a:schemeClr val="bg1"/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მიზანი</a:t>
            </a:r>
            <a:endParaRPr lang="en-US" sz="2000" b="1" dirty="0">
              <a:solidFill>
                <a:schemeClr val="bg1"/>
              </a:solidFill>
              <a:latin typeface="Calibri" panose="020F0502020204030204" pitchFamily="34" charset="0"/>
              <a:ea typeface="Sylfaen" charset="0"/>
              <a:cs typeface="Calibri" panose="020F0502020204030204" pitchFamily="34" charset="0"/>
            </a:endParaRPr>
          </a:p>
          <a:p>
            <a:pPr algn="ctr"/>
            <a:r>
              <a:rPr lang="ka-GE" sz="2800" b="1" dirty="0">
                <a:solidFill>
                  <a:schemeClr val="bg1"/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9A7758-DFD9-4DD0-A49F-E5170471C23F}"/>
              </a:ext>
            </a:extLst>
          </p:cNvPr>
          <p:cNvSpPr/>
          <p:nvPr/>
        </p:nvSpPr>
        <p:spPr>
          <a:xfrm>
            <a:off x="2631333" y="479332"/>
            <a:ext cx="67746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a-GE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სტრატეგიის ხედვა და მიზნები</a:t>
            </a: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D500240-174C-455C-AFE4-E32D0DE43A49}"/>
              </a:ext>
            </a:extLst>
          </p:cNvPr>
          <p:cNvSpPr/>
          <p:nvPr/>
        </p:nvSpPr>
        <p:spPr>
          <a:xfrm>
            <a:off x="489081" y="2745986"/>
            <a:ext cx="3565489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თანამედროვე მოთხოვნებისა და გამოწვევების საპასუხოდ,  ხარისხიანი პროფესიული განათლების მიღების, მთელი ცხოვრების მანძილზე კომპეტენციების განვითარებისა და  თვითრეალიზების შესაძლებლობის უზრუნველყოფა, რაც ხელს შეუწყობს ქვეყნის სოციოეკონომიკურ განვითარებასა და ევროინტეგრაციას.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56CD498-E157-43D8-9CCE-A14592A788F5}"/>
              </a:ext>
            </a:extLst>
          </p:cNvPr>
          <p:cNvSpPr/>
          <p:nvPr/>
        </p:nvSpPr>
        <p:spPr>
          <a:xfrm>
            <a:off x="7952294" y="2223678"/>
            <a:ext cx="36670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a-GE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პროფესიული განათლების მოქნილი, მრავალფეროვანი და ინკლუზიური სერვისების უზრუნველყოფა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D03086C-62D2-43E7-B78D-8CF291B7EE49}"/>
              </a:ext>
            </a:extLst>
          </p:cNvPr>
          <p:cNvSpPr/>
          <p:nvPr/>
        </p:nvSpPr>
        <p:spPr>
          <a:xfrm>
            <a:off x="7962936" y="3523599"/>
            <a:ext cx="308108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a-GE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პროფესიული განათლების მიმწოდებლების უწყვეტი განვითარებისა და ავტონომიურობის ხელშეწყობა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9BD2085-384C-40A9-B83B-32789BC27119}"/>
              </a:ext>
            </a:extLst>
          </p:cNvPr>
          <p:cNvSpPr/>
          <p:nvPr/>
        </p:nvSpPr>
        <p:spPr>
          <a:xfrm>
            <a:off x="7997598" y="4948591"/>
            <a:ext cx="341170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a-GE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პროფესიული უნარების ეკოსისტემის გარდაქმნა საჯარო და კერძო სექტორის გაზიარებული პასუხისმგებლობების გზით  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25E01C7-21D9-48B9-A528-0B031ACB6D87}"/>
              </a:ext>
            </a:extLst>
          </p:cNvPr>
          <p:cNvSpPr/>
          <p:nvPr/>
        </p:nvSpPr>
        <p:spPr>
          <a:xfrm>
            <a:off x="5140622" y="3650425"/>
            <a:ext cx="15494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2000" b="1" dirty="0">
                <a:solidFill>
                  <a:schemeClr val="bg1"/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მიზანი</a:t>
            </a:r>
            <a:endParaRPr lang="en-US" sz="2000" b="1" dirty="0">
              <a:solidFill>
                <a:schemeClr val="bg1"/>
              </a:solidFill>
              <a:latin typeface="Calibri" panose="020F0502020204030204" pitchFamily="34" charset="0"/>
              <a:ea typeface="Sylfaen" charset="0"/>
              <a:cs typeface="Calibri" panose="020F0502020204030204" pitchFamily="34" charset="0"/>
            </a:endParaRPr>
          </a:p>
          <a:p>
            <a:pPr algn="ctr"/>
            <a:r>
              <a:rPr lang="ka-GE" sz="2800" b="1" dirty="0">
                <a:solidFill>
                  <a:schemeClr val="bg1"/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58C072A-2A6C-480E-A7FD-BC9C2A9B92EF}"/>
              </a:ext>
            </a:extLst>
          </p:cNvPr>
          <p:cNvSpPr/>
          <p:nvPr/>
        </p:nvSpPr>
        <p:spPr>
          <a:xfrm>
            <a:off x="5159014" y="4893057"/>
            <a:ext cx="15494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2000" b="1" dirty="0">
                <a:solidFill>
                  <a:schemeClr val="bg1"/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მიზანი</a:t>
            </a:r>
            <a:endParaRPr lang="en-US" sz="2000" b="1" dirty="0">
              <a:solidFill>
                <a:schemeClr val="bg1"/>
              </a:solidFill>
              <a:latin typeface="Calibri" panose="020F0502020204030204" pitchFamily="34" charset="0"/>
              <a:ea typeface="Sylfaen" charset="0"/>
              <a:cs typeface="Calibri" panose="020F0502020204030204" pitchFamily="34" charset="0"/>
            </a:endParaRPr>
          </a:p>
          <a:p>
            <a:pPr algn="ctr"/>
            <a:r>
              <a:rPr lang="ka-GE" sz="2800" b="1" dirty="0">
                <a:solidFill>
                  <a:schemeClr val="bg1"/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3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EE22E7DB-3AAC-4A45-99CE-0F3A558D40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04742" y="2068456"/>
            <a:ext cx="736755" cy="1233636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255FE963-D7A3-47CD-A4ED-FD7F81EB66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15539" y="3468548"/>
            <a:ext cx="736755" cy="1233636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579831EA-B57C-4705-BF07-23A7A320F6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15538" y="4870382"/>
            <a:ext cx="736755" cy="1233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830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2A38230-CAEB-48E0-B648-A0BF25C12B98}"/>
              </a:ext>
            </a:extLst>
          </p:cNvPr>
          <p:cNvSpPr/>
          <p:nvPr/>
        </p:nvSpPr>
        <p:spPr>
          <a:xfrm>
            <a:off x="0" y="1"/>
            <a:ext cx="12192000" cy="17443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" name="Graphic 101">
            <a:extLst>
              <a:ext uri="{FF2B5EF4-FFF2-40B4-BE49-F238E27FC236}">
                <a16:creationId xmlns:a16="http://schemas.microsoft.com/office/drawing/2014/main" id="{0F0A39FF-5C7A-41F3-AC96-6A528B2008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6879" y="1426098"/>
            <a:ext cx="4429125" cy="847725"/>
          </a:xfrm>
          <a:prstGeom prst="rect">
            <a:avLst/>
          </a:prstGeom>
        </p:spPr>
      </p:pic>
      <p:pic>
        <p:nvPicPr>
          <p:cNvPr id="103" name="Graphic 102">
            <a:extLst>
              <a:ext uri="{FF2B5EF4-FFF2-40B4-BE49-F238E27FC236}">
                <a16:creationId xmlns:a16="http://schemas.microsoft.com/office/drawing/2014/main" id="{5F075B78-37F7-4A6C-8C93-158AD58538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78010" y="1428037"/>
            <a:ext cx="5934075" cy="847725"/>
          </a:xfrm>
          <a:prstGeom prst="rect">
            <a:avLst/>
          </a:prstGeom>
        </p:spPr>
      </p:pic>
      <p:sp>
        <p:nvSpPr>
          <p:cNvPr id="98" name="Rectangle: Rounded Corners 97">
            <a:extLst>
              <a:ext uri="{FF2B5EF4-FFF2-40B4-BE49-F238E27FC236}">
                <a16:creationId xmlns:a16="http://schemas.microsoft.com/office/drawing/2014/main" id="{E1FB1B92-4E82-46EC-B738-DDE91980F1A4}"/>
              </a:ext>
            </a:extLst>
          </p:cNvPr>
          <p:cNvSpPr/>
          <p:nvPr/>
        </p:nvSpPr>
        <p:spPr>
          <a:xfrm>
            <a:off x="824191" y="3727479"/>
            <a:ext cx="3952327" cy="479196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: Rounded Corners 98">
            <a:extLst>
              <a:ext uri="{FF2B5EF4-FFF2-40B4-BE49-F238E27FC236}">
                <a16:creationId xmlns:a16="http://schemas.microsoft.com/office/drawing/2014/main" id="{2BA76B5D-B126-4563-921C-2F60ED8DB319}"/>
              </a:ext>
            </a:extLst>
          </p:cNvPr>
          <p:cNvSpPr/>
          <p:nvPr/>
        </p:nvSpPr>
        <p:spPr>
          <a:xfrm>
            <a:off x="824190" y="4281919"/>
            <a:ext cx="3952327" cy="479196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: Rounded Corners 96">
            <a:extLst>
              <a:ext uri="{FF2B5EF4-FFF2-40B4-BE49-F238E27FC236}">
                <a16:creationId xmlns:a16="http://schemas.microsoft.com/office/drawing/2014/main" id="{6461336A-961A-4FC8-9FB3-88778BE96B76}"/>
              </a:ext>
            </a:extLst>
          </p:cNvPr>
          <p:cNvSpPr/>
          <p:nvPr/>
        </p:nvSpPr>
        <p:spPr>
          <a:xfrm>
            <a:off x="824191" y="3155140"/>
            <a:ext cx="3952327" cy="479196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F8971577-A642-48F9-A8FA-0DFCCCCB43BB}"/>
              </a:ext>
            </a:extLst>
          </p:cNvPr>
          <p:cNvSpPr/>
          <p:nvPr/>
        </p:nvSpPr>
        <p:spPr>
          <a:xfrm>
            <a:off x="840027" y="2593005"/>
            <a:ext cx="3952327" cy="479196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: Rounded Corners 89">
            <a:extLst>
              <a:ext uri="{FF2B5EF4-FFF2-40B4-BE49-F238E27FC236}">
                <a16:creationId xmlns:a16="http://schemas.microsoft.com/office/drawing/2014/main" id="{5D3F1645-7EE3-47BD-A33A-0816F1EEF8A7}"/>
              </a:ext>
            </a:extLst>
          </p:cNvPr>
          <p:cNvSpPr/>
          <p:nvPr/>
        </p:nvSpPr>
        <p:spPr>
          <a:xfrm>
            <a:off x="5571789" y="3722124"/>
            <a:ext cx="5880806" cy="479196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: Rounded Corners 90">
            <a:extLst>
              <a:ext uri="{FF2B5EF4-FFF2-40B4-BE49-F238E27FC236}">
                <a16:creationId xmlns:a16="http://schemas.microsoft.com/office/drawing/2014/main" id="{C84D8AFF-AD03-4F6E-A65B-54EFC4083CA3}"/>
              </a:ext>
            </a:extLst>
          </p:cNvPr>
          <p:cNvSpPr/>
          <p:nvPr/>
        </p:nvSpPr>
        <p:spPr>
          <a:xfrm>
            <a:off x="5571789" y="4270567"/>
            <a:ext cx="5880806" cy="479196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: Rounded Corners 91">
            <a:extLst>
              <a:ext uri="{FF2B5EF4-FFF2-40B4-BE49-F238E27FC236}">
                <a16:creationId xmlns:a16="http://schemas.microsoft.com/office/drawing/2014/main" id="{2BED25DD-19F0-43C4-B806-0B8CA6426E23}"/>
              </a:ext>
            </a:extLst>
          </p:cNvPr>
          <p:cNvSpPr/>
          <p:nvPr/>
        </p:nvSpPr>
        <p:spPr>
          <a:xfrm>
            <a:off x="5590951" y="4848416"/>
            <a:ext cx="5880806" cy="479196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: Rounded Corners 92">
            <a:extLst>
              <a:ext uri="{FF2B5EF4-FFF2-40B4-BE49-F238E27FC236}">
                <a16:creationId xmlns:a16="http://schemas.microsoft.com/office/drawing/2014/main" id="{16168C96-CD4B-4E0E-B579-C44ED9261E69}"/>
              </a:ext>
            </a:extLst>
          </p:cNvPr>
          <p:cNvSpPr/>
          <p:nvPr/>
        </p:nvSpPr>
        <p:spPr>
          <a:xfrm>
            <a:off x="5560888" y="5415626"/>
            <a:ext cx="5880806" cy="479196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: Rounded Corners 93">
            <a:extLst>
              <a:ext uri="{FF2B5EF4-FFF2-40B4-BE49-F238E27FC236}">
                <a16:creationId xmlns:a16="http://schemas.microsoft.com/office/drawing/2014/main" id="{4B476074-315D-48D8-BA3F-99A8FFF17EFF}"/>
              </a:ext>
            </a:extLst>
          </p:cNvPr>
          <p:cNvSpPr/>
          <p:nvPr/>
        </p:nvSpPr>
        <p:spPr>
          <a:xfrm>
            <a:off x="5560888" y="5973388"/>
            <a:ext cx="5880806" cy="479196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: Rounded Corners 88">
            <a:extLst>
              <a:ext uri="{FF2B5EF4-FFF2-40B4-BE49-F238E27FC236}">
                <a16:creationId xmlns:a16="http://schemas.microsoft.com/office/drawing/2014/main" id="{3636C798-D435-47B4-B5DB-2DDAE8447BAE}"/>
              </a:ext>
            </a:extLst>
          </p:cNvPr>
          <p:cNvSpPr/>
          <p:nvPr/>
        </p:nvSpPr>
        <p:spPr>
          <a:xfrm>
            <a:off x="5560888" y="3155140"/>
            <a:ext cx="5880806" cy="479196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9966276C-28A4-464B-BCAB-01BA3CFEBB1F}"/>
              </a:ext>
            </a:extLst>
          </p:cNvPr>
          <p:cNvSpPr/>
          <p:nvPr/>
        </p:nvSpPr>
        <p:spPr>
          <a:xfrm>
            <a:off x="5560888" y="2589025"/>
            <a:ext cx="5880806" cy="479196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9A7758-DFD9-4DD0-A49F-E5170471C23F}"/>
              </a:ext>
            </a:extLst>
          </p:cNvPr>
          <p:cNvSpPr/>
          <p:nvPr/>
        </p:nvSpPr>
        <p:spPr>
          <a:xfrm>
            <a:off x="661623" y="456078"/>
            <a:ext cx="108398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a-GE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პროფესიული განათლების განვითარების სტრატეგია  2024-2030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D500240-174C-455C-AFE4-E32D0DE43A49}"/>
              </a:ext>
            </a:extLst>
          </p:cNvPr>
          <p:cNvSpPr/>
          <p:nvPr/>
        </p:nvSpPr>
        <p:spPr>
          <a:xfrm>
            <a:off x="771665" y="1582465"/>
            <a:ext cx="37882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1600" b="1" dirty="0">
                <a:solidFill>
                  <a:schemeClr val="bg1"/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სტრატეგია პასუხობს შემდეგ გამოწვევებს:</a:t>
            </a:r>
            <a:endParaRPr lang="en-US" sz="1600" b="1" dirty="0">
              <a:solidFill>
                <a:schemeClr val="bg1"/>
              </a:solidFill>
              <a:latin typeface="Calibri" panose="020F0502020204030204" pitchFamily="34" charset="0"/>
              <a:ea typeface="Sylfaen" charset="0"/>
              <a:cs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478A3C6-44BB-4314-A346-E6FA99D000D9}"/>
              </a:ext>
            </a:extLst>
          </p:cNvPr>
          <p:cNvSpPr/>
          <p:nvPr/>
        </p:nvSpPr>
        <p:spPr>
          <a:xfrm>
            <a:off x="5896838" y="5954995"/>
            <a:ext cx="5693016" cy="402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a-GE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ოსნაბრიუკის დეკლარაციას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AB3AB78-0B02-4950-9EC9-B8FF75587C6D}"/>
              </a:ext>
            </a:extLst>
          </p:cNvPr>
          <p:cNvSpPr/>
          <p:nvPr/>
        </p:nvSpPr>
        <p:spPr>
          <a:xfrm>
            <a:off x="5640962" y="1582465"/>
            <a:ext cx="54474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1600" b="1" dirty="0">
                <a:solidFill>
                  <a:schemeClr val="bg1"/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სტრატეგია  ქმნის საფუძველს რეფორმის შემდგომი</a:t>
            </a:r>
            <a:b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</a:br>
            <a:r>
              <a:rPr lang="ka-GE" sz="1600" b="1" dirty="0">
                <a:solidFill>
                  <a:schemeClr val="bg1"/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ეტაპისთვის და</a:t>
            </a: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 </a:t>
            </a:r>
            <a:r>
              <a:rPr lang="ka-GE" sz="1600" b="1" dirty="0">
                <a:solidFill>
                  <a:schemeClr val="bg1"/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ითვალისწინებს: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60B41BA-EA6F-459A-B618-4BED2471D63B}"/>
              </a:ext>
            </a:extLst>
          </p:cNvPr>
          <p:cNvSpPr/>
          <p:nvPr/>
        </p:nvSpPr>
        <p:spPr>
          <a:xfrm>
            <a:off x="1020345" y="2540215"/>
            <a:ext cx="369479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a-GE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ტექნოლოგიებისა და შრომის ბაზრის სწრაფი ცვლილება</a:t>
            </a:r>
            <a:endParaRPr lang="en-US" sz="15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Sylfaen" charset="0"/>
              <a:cs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C81B3A5-D9DE-42F0-9323-4475E827AAFF}"/>
              </a:ext>
            </a:extLst>
          </p:cNvPr>
          <p:cNvSpPr/>
          <p:nvPr/>
        </p:nvSpPr>
        <p:spPr>
          <a:xfrm>
            <a:off x="1020345" y="3128558"/>
            <a:ext cx="2460930" cy="4028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a-GE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ახალ უნარებზე მოთხოვნა</a:t>
            </a:r>
            <a:endParaRPr lang="en-US" sz="15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Sylfaen" charset="0"/>
              <a:cs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F729C48-332C-4764-A399-13D26C162AE8}"/>
              </a:ext>
            </a:extLst>
          </p:cNvPr>
          <p:cNvSpPr/>
          <p:nvPr/>
        </p:nvSpPr>
        <p:spPr>
          <a:xfrm>
            <a:off x="996996" y="3784557"/>
            <a:ext cx="271580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a-GE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დემოგრაფიული გამოწვევები</a:t>
            </a:r>
            <a:endParaRPr lang="en-US" sz="15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80D786-8265-4788-88CC-C103FE898CFB}"/>
              </a:ext>
            </a:extLst>
          </p:cNvPr>
          <p:cNvSpPr/>
          <p:nvPr/>
        </p:nvSpPr>
        <p:spPr>
          <a:xfrm>
            <a:off x="1012418" y="4248130"/>
            <a:ext cx="1569660" cy="4028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a-GE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გლობალიზაცია</a:t>
            </a:r>
            <a:endParaRPr lang="en-US" sz="15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Sylfaen" charset="0"/>
              <a:cs typeface="Calibri" panose="020F050202020403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93C7C7B-13DD-44D4-B674-ED0E92C843C6}"/>
              </a:ext>
            </a:extLst>
          </p:cNvPr>
          <p:cNvSpPr/>
          <p:nvPr/>
        </p:nvSpPr>
        <p:spPr>
          <a:xfrm>
            <a:off x="5839103" y="2577832"/>
            <a:ext cx="5041765" cy="4028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a-GE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ეროვნულ სამართლებრივ და პოლიტიკურ დოკუმენტებს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3464C64-848A-4FBD-A22E-6CCD6F11593B}"/>
              </a:ext>
            </a:extLst>
          </p:cNvPr>
          <p:cNvSpPr/>
          <p:nvPr/>
        </p:nvSpPr>
        <p:spPr>
          <a:xfrm>
            <a:off x="5820052" y="3117739"/>
            <a:ext cx="727377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a-GE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პროფესიული განათლების რეფორმის სტრატეგიის</a:t>
            </a:r>
            <a:b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</a:br>
            <a:r>
              <a:rPr lang="ka-GE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(2013- 2020) შეფასებას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70DBA7E-CCDF-4CB8-9ABE-F678E110E713}"/>
              </a:ext>
            </a:extLst>
          </p:cNvPr>
          <p:cNvSpPr/>
          <p:nvPr/>
        </p:nvSpPr>
        <p:spPr>
          <a:xfrm>
            <a:off x="5858770" y="3684989"/>
            <a:ext cx="582617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a-GE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საერთაშორისო პოლიტიკური და სამართლებრივი ვალდებულებების დოკუმენტებს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8E3C7F1-8CC5-433C-A37B-6777A5DD053A}"/>
              </a:ext>
            </a:extLst>
          </p:cNvPr>
          <p:cNvSpPr/>
          <p:nvPr/>
        </p:nvSpPr>
        <p:spPr>
          <a:xfrm>
            <a:off x="5830713" y="4258454"/>
            <a:ext cx="5610981" cy="402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a-GE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საქართველო-ევროკავშირის ასოცირების შესახებ შეთანხმებას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797723D-CA7B-4816-B0E0-A3549DC09954}"/>
              </a:ext>
            </a:extLst>
          </p:cNvPr>
          <p:cNvSpPr/>
          <p:nvPr/>
        </p:nvSpPr>
        <p:spPr>
          <a:xfrm>
            <a:off x="5839103" y="4829064"/>
            <a:ext cx="4722447" cy="4028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is-I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განათლების 2030 სამოქმედო ჩარჩო</a:t>
            </a:r>
            <a:r>
              <a:rPr lang="ka-GE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ს</a:t>
            </a:r>
            <a:r>
              <a:rPr lang="is-I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 (UNESCO 2015) </a:t>
            </a:r>
            <a:endParaRPr lang="ka-GE" sz="15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Sylfaen" charset="0"/>
              <a:cs typeface="Calibri" panose="020F050202020403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4136B93-6908-4043-87C9-CEE7B9E71607}"/>
              </a:ext>
            </a:extLst>
          </p:cNvPr>
          <p:cNvSpPr/>
          <p:nvPr/>
        </p:nvSpPr>
        <p:spPr>
          <a:xfrm>
            <a:off x="5858770" y="5406178"/>
            <a:ext cx="3555782" cy="4028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a-GE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მდგრადი განვითარების მიზნებს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 -</a:t>
            </a:r>
            <a:r>
              <a:rPr lang="ka-GE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 2030</a:t>
            </a: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D522A7E1-053A-4F55-8FB1-9B966CBD8F04}"/>
              </a:ext>
            </a:extLst>
          </p:cNvPr>
          <p:cNvSpPr/>
          <p:nvPr/>
        </p:nvSpPr>
        <p:spPr>
          <a:xfrm>
            <a:off x="737431" y="2734575"/>
            <a:ext cx="162952" cy="162952"/>
          </a:xfrm>
          <a:prstGeom prst="ellipse">
            <a:avLst/>
          </a:prstGeom>
          <a:solidFill>
            <a:srgbClr val="4472C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0D1196FA-E983-4141-B6FB-81A58662B27D}"/>
              </a:ext>
            </a:extLst>
          </p:cNvPr>
          <p:cNvSpPr/>
          <p:nvPr/>
        </p:nvSpPr>
        <p:spPr>
          <a:xfrm>
            <a:off x="726879" y="3296860"/>
            <a:ext cx="162952" cy="162952"/>
          </a:xfrm>
          <a:prstGeom prst="ellipse">
            <a:avLst/>
          </a:prstGeom>
          <a:solidFill>
            <a:srgbClr val="4472C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31D0C28D-B020-48C6-A992-8820C6713F1A}"/>
              </a:ext>
            </a:extLst>
          </p:cNvPr>
          <p:cNvSpPr/>
          <p:nvPr/>
        </p:nvSpPr>
        <p:spPr>
          <a:xfrm>
            <a:off x="742715" y="3883891"/>
            <a:ext cx="162952" cy="162952"/>
          </a:xfrm>
          <a:prstGeom prst="ellipse">
            <a:avLst/>
          </a:prstGeom>
          <a:solidFill>
            <a:srgbClr val="4472C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3982C9B9-4185-4EAE-B939-6D7992EE49F2}"/>
              </a:ext>
            </a:extLst>
          </p:cNvPr>
          <p:cNvSpPr/>
          <p:nvPr/>
        </p:nvSpPr>
        <p:spPr>
          <a:xfrm>
            <a:off x="744213" y="4450041"/>
            <a:ext cx="162952" cy="162952"/>
          </a:xfrm>
          <a:prstGeom prst="ellipse">
            <a:avLst/>
          </a:prstGeom>
          <a:solidFill>
            <a:srgbClr val="4472C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3F30164A-EDD8-409F-87C1-B4973B344B51}"/>
              </a:ext>
            </a:extLst>
          </p:cNvPr>
          <p:cNvSpPr/>
          <p:nvPr/>
        </p:nvSpPr>
        <p:spPr>
          <a:xfrm>
            <a:off x="5499128" y="2741687"/>
            <a:ext cx="162952" cy="162952"/>
          </a:xfrm>
          <a:prstGeom prst="ellipse">
            <a:avLst/>
          </a:prstGeom>
          <a:solidFill>
            <a:srgbClr val="F79675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highlight>
                <a:srgbClr val="F79675"/>
              </a:highlight>
            </a:endParaRP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D31999BC-8B83-4591-BB9C-6BDD339F3907}"/>
              </a:ext>
            </a:extLst>
          </p:cNvPr>
          <p:cNvSpPr/>
          <p:nvPr/>
        </p:nvSpPr>
        <p:spPr>
          <a:xfrm>
            <a:off x="5501319" y="3311607"/>
            <a:ext cx="162952" cy="162952"/>
          </a:xfrm>
          <a:prstGeom prst="ellipse">
            <a:avLst/>
          </a:prstGeom>
          <a:solidFill>
            <a:srgbClr val="F79675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highlight>
                <a:srgbClr val="F79675"/>
              </a:highlight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19473FD7-0806-436C-AB18-956AA211271A}"/>
              </a:ext>
            </a:extLst>
          </p:cNvPr>
          <p:cNvSpPr/>
          <p:nvPr/>
        </p:nvSpPr>
        <p:spPr>
          <a:xfrm>
            <a:off x="5478010" y="3877489"/>
            <a:ext cx="162952" cy="162952"/>
          </a:xfrm>
          <a:prstGeom prst="ellipse">
            <a:avLst/>
          </a:prstGeom>
          <a:solidFill>
            <a:srgbClr val="F79675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highlight>
                <a:srgbClr val="F79675"/>
              </a:highlight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63E47E8B-C5DF-4C65-9C44-F8E74A65A087}"/>
              </a:ext>
            </a:extLst>
          </p:cNvPr>
          <p:cNvSpPr/>
          <p:nvPr/>
        </p:nvSpPr>
        <p:spPr>
          <a:xfrm>
            <a:off x="5496365" y="4987836"/>
            <a:ext cx="162952" cy="162952"/>
          </a:xfrm>
          <a:prstGeom prst="ellipse">
            <a:avLst/>
          </a:prstGeom>
          <a:solidFill>
            <a:srgbClr val="F79675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highlight>
                <a:srgbClr val="F79675"/>
              </a:highlight>
            </a:endParaRP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A4A515BE-B27D-4EF9-91E5-E1D74EDB8927}"/>
              </a:ext>
            </a:extLst>
          </p:cNvPr>
          <p:cNvSpPr/>
          <p:nvPr/>
        </p:nvSpPr>
        <p:spPr>
          <a:xfrm>
            <a:off x="5499128" y="5560847"/>
            <a:ext cx="162952" cy="162952"/>
          </a:xfrm>
          <a:prstGeom prst="ellipse">
            <a:avLst/>
          </a:prstGeom>
          <a:solidFill>
            <a:srgbClr val="F79675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highlight>
                <a:srgbClr val="F79675"/>
              </a:highlight>
            </a:endParaRP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2E9AF36C-D899-4625-A60D-918E002EA364}"/>
              </a:ext>
            </a:extLst>
          </p:cNvPr>
          <p:cNvSpPr/>
          <p:nvPr/>
        </p:nvSpPr>
        <p:spPr>
          <a:xfrm>
            <a:off x="5501319" y="6122186"/>
            <a:ext cx="162952" cy="162952"/>
          </a:xfrm>
          <a:prstGeom prst="ellipse">
            <a:avLst/>
          </a:prstGeom>
          <a:solidFill>
            <a:srgbClr val="F79675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highlight>
                <a:srgbClr val="F79675"/>
              </a:highlight>
            </a:endParaRPr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74094528-39B4-4E2A-B5DA-4207BBF8E21D}"/>
              </a:ext>
            </a:extLst>
          </p:cNvPr>
          <p:cNvSpPr/>
          <p:nvPr/>
        </p:nvSpPr>
        <p:spPr>
          <a:xfrm>
            <a:off x="5478010" y="4421670"/>
            <a:ext cx="162952" cy="162952"/>
          </a:xfrm>
          <a:prstGeom prst="ellipse">
            <a:avLst/>
          </a:prstGeom>
          <a:solidFill>
            <a:srgbClr val="F79675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highlight>
                <a:srgbClr val="F79675"/>
              </a:highlight>
            </a:endParaRPr>
          </a:p>
        </p:txBody>
      </p: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F8D59AE8-C651-4004-8279-F4D90827243A}"/>
              </a:ext>
            </a:extLst>
          </p:cNvPr>
          <p:cNvCxnSpPr>
            <a:cxnSpLocks/>
          </p:cNvCxnSpPr>
          <p:nvPr/>
        </p:nvCxnSpPr>
        <p:spPr>
          <a:xfrm flipH="1">
            <a:off x="510161" y="1884671"/>
            <a:ext cx="12353" cy="2634456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88238F2B-ED1B-4118-B5D6-14F4E599B473}"/>
              </a:ext>
            </a:extLst>
          </p:cNvPr>
          <p:cNvCxnSpPr>
            <a:cxnSpLocks/>
          </p:cNvCxnSpPr>
          <p:nvPr/>
        </p:nvCxnSpPr>
        <p:spPr>
          <a:xfrm flipH="1">
            <a:off x="522514" y="1884671"/>
            <a:ext cx="151462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81401224-202E-4B78-834B-9ACCC6395490}"/>
              </a:ext>
            </a:extLst>
          </p:cNvPr>
          <p:cNvCxnSpPr>
            <a:cxnSpLocks/>
          </p:cNvCxnSpPr>
          <p:nvPr/>
        </p:nvCxnSpPr>
        <p:spPr>
          <a:xfrm flipH="1">
            <a:off x="522514" y="2832603"/>
            <a:ext cx="151462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1062D55F-0D42-4DE4-A8CD-92E5546AC65A}"/>
              </a:ext>
            </a:extLst>
          </p:cNvPr>
          <p:cNvCxnSpPr>
            <a:cxnSpLocks/>
          </p:cNvCxnSpPr>
          <p:nvPr/>
        </p:nvCxnSpPr>
        <p:spPr>
          <a:xfrm flipH="1">
            <a:off x="514118" y="3386311"/>
            <a:ext cx="151462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D1F47327-8058-46B1-BEDD-E060CBBAB2D9}"/>
              </a:ext>
            </a:extLst>
          </p:cNvPr>
          <p:cNvCxnSpPr>
            <a:cxnSpLocks/>
          </p:cNvCxnSpPr>
          <p:nvPr/>
        </p:nvCxnSpPr>
        <p:spPr>
          <a:xfrm flipH="1">
            <a:off x="522514" y="3965367"/>
            <a:ext cx="151462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133B3364-81E0-425C-BD76-B4B9B5CCE0D6}"/>
              </a:ext>
            </a:extLst>
          </p:cNvPr>
          <p:cNvCxnSpPr>
            <a:cxnSpLocks/>
          </p:cNvCxnSpPr>
          <p:nvPr/>
        </p:nvCxnSpPr>
        <p:spPr>
          <a:xfrm flipH="1">
            <a:off x="510161" y="4534484"/>
            <a:ext cx="151462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9219FDE1-D1F6-4CF3-B994-38D58240C2A7}"/>
              </a:ext>
            </a:extLst>
          </p:cNvPr>
          <p:cNvCxnSpPr>
            <a:cxnSpLocks/>
          </p:cNvCxnSpPr>
          <p:nvPr/>
        </p:nvCxnSpPr>
        <p:spPr>
          <a:xfrm>
            <a:off x="5256150" y="1869314"/>
            <a:ext cx="0" cy="433107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18EBE960-314A-47A7-ABE7-C1231EEC64BF}"/>
              </a:ext>
            </a:extLst>
          </p:cNvPr>
          <p:cNvCxnSpPr>
            <a:cxnSpLocks/>
          </p:cNvCxnSpPr>
          <p:nvPr/>
        </p:nvCxnSpPr>
        <p:spPr>
          <a:xfrm flipH="1">
            <a:off x="5256150" y="1869314"/>
            <a:ext cx="151462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6FD04E97-21B1-46B3-804F-19D8697BF9DA}"/>
              </a:ext>
            </a:extLst>
          </p:cNvPr>
          <p:cNvCxnSpPr>
            <a:cxnSpLocks/>
          </p:cNvCxnSpPr>
          <p:nvPr/>
        </p:nvCxnSpPr>
        <p:spPr>
          <a:xfrm flipH="1">
            <a:off x="5256150" y="2817246"/>
            <a:ext cx="151462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A430FB3C-5F04-4BB4-BD36-CBE4FF5D1162}"/>
              </a:ext>
            </a:extLst>
          </p:cNvPr>
          <p:cNvCxnSpPr>
            <a:cxnSpLocks/>
          </p:cNvCxnSpPr>
          <p:nvPr/>
        </p:nvCxnSpPr>
        <p:spPr>
          <a:xfrm flipH="1">
            <a:off x="5247754" y="3370954"/>
            <a:ext cx="151462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321BAFD6-2E4F-4100-85FE-098B923937D8}"/>
              </a:ext>
            </a:extLst>
          </p:cNvPr>
          <p:cNvCxnSpPr>
            <a:cxnSpLocks/>
          </p:cNvCxnSpPr>
          <p:nvPr/>
        </p:nvCxnSpPr>
        <p:spPr>
          <a:xfrm flipH="1">
            <a:off x="5256150" y="3950010"/>
            <a:ext cx="151462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FCA74223-E880-4B8C-A71A-FEE78C65F533}"/>
              </a:ext>
            </a:extLst>
          </p:cNvPr>
          <p:cNvCxnSpPr>
            <a:cxnSpLocks/>
          </p:cNvCxnSpPr>
          <p:nvPr/>
        </p:nvCxnSpPr>
        <p:spPr>
          <a:xfrm flipH="1">
            <a:off x="5243797" y="4519127"/>
            <a:ext cx="151462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7B58D1E4-F31A-4F39-A4DE-E895FA119F0B}"/>
              </a:ext>
            </a:extLst>
          </p:cNvPr>
          <p:cNvCxnSpPr>
            <a:cxnSpLocks/>
          </p:cNvCxnSpPr>
          <p:nvPr/>
        </p:nvCxnSpPr>
        <p:spPr>
          <a:xfrm flipH="1">
            <a:off x="5256150" y="5050309"/>
            <a:ext cx="151462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2FC4F2E8-5772-45FB-8AD5-B93F880D6DE4}"/>
              </a:ext>
            </a:extLst>
          </p:cNvPr>
          <p:cNvCxnSpPr>
            <a:cxnSpLocks/>
          </p:cNvCxnSpPr>
          <p:nvPr/>
        </p:nvCxnSpPr>
        <p:spPr>
          <a:xfrm flipH="1">
            <a:off x="5257088" y="5647383"/>
            <a:ext cx="151462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32835FC9-BDCF-4719-92DB-632741FD4BE0}"/>
              </a:ext>
            </a:extLst>
          </p:cNvPr>
          <p:cNvCxnSpPr>
            <a:cxnSpLocks/>
          </p:cNvCxnSpPr>
          <p:nvPr/>
        </p:nvCxnSpPr>
        <p:spPr>
          <a:xfrm flipH="1">
            <a:off x="5258026" y="6194353"/>
            <a:ext cx="151462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0465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75005CA2-3B1C-4BED-940A-7360C203F5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58928" y="2394704"/>
            <a:ext cx="4223966" cy="257337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CA21A3F-F8E5-423B-A6BF-57A2FE732CA5}"/>
              </a:ext>
            </a:extLst>
          </p:cNvPr>
          <p:cNvSpPr/>
          <p:nvPr/>
        </p:nvSpPr>
        <p:spPr>
          <a:xfrm>
            <a:off x="0" y="1"/>
            <a:ext cx="12192000" cy="17443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74D997B7-C7C3-4478-894D-3D11B87333F2}"/>
              </a:ext>
            </a:extLst>
          </p:cNvPr>
          <p:cNvSpPr/>
          <p:nvPr/>
        </p:nvSpPr>
        <p:spPr>
          <a:xfrm>
            <a:off x="820226" y="4755296"/>
            <a:ext cx="3363446" cy="1308151"/>
          </a:xfrm>
          <a:prstGeom prst="roundRect">
            <a:avLst>
              <a:gd name="adj" fmla="val 9202"/>
            </a:avLst>
          </a:prstGeom>
          <a:solidFill>
            <a:srgbClr val="669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47CD0FD2-BAF8-4C6F-BB96-FFEB77CD58EE}"/>
              </a:ext>
            </a:extLst>
          </p:cNvPr>
          <p:cNvSpPr/>
          <p:nvPr/>
        </p:nvSpPr>
        <p:spPr>
          <a:xfrm>
            <a:off x="4432359" y="5262030"/>
            <a:ext cx="3363446" cy="1308151"/>
          </a:xfrm>
          <a:prstGeom prst="roundRect">
            <a:avLst>
              <a:gd name="adj" fmla="val 9202"/>
            </a:avLst>
          </a:prstGeom>
          <a:solidFill>
            <a:srgbClr val="F796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582C85B6-7396-4586-84B3-179D753EE26A}"/>
              </a:ext>
            </a:extLst>
          </p:cNvPr>
          <p:cNvSpPr/>
          <p:nvPr/>
        </p:nvSpPr>
        <p:spPr>
          <a:xfrm>
            <a:off x="8018274" y="4755296"/>
            <a:ext cx="3363446" cy="1308151"/>
          </a:xfrm>
          <a:prstGeom prst="roundRect">
            <a:avLst>
              <a:gd name="adj" fmla="val 9202"/>
            </a:avLst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7E543DDB-D12A-4F3F-9494-025EA3EEB836}"/>
              </a:ext>
            </a:extLst>
          </p:cNvPr>
          <p:cNvSpPr/>
          <p:nvPr/>
        </p:nvSpPr>
        <p:spPr>
          <a:xfrm>
            <a:off x="8501016" y="3086030"/>
            <a:ext cx="3363446" cy="1308151"/>
          </a:xfrm>
          <a:prstGeom prst="roundRect">
            <a:avLst>
              <a:gd name="adj" fmla="val 9202"/>
            </a:avLst>
          </a:prstGeom>
          <a:solidFill>
            <a:srgbClr val="F796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F559C535-1C4E-467D-BB82-C678886C13E3}"/>
              </a:ext>
            </a:extLst>
          </p:cNvPr>
          <p:cNvSpPr/>
          <p:nvPr/>
        </p:nvSpPr>
        <p:spPr>
          <a:xfrm>
            <a:off x="8150692" y="1448628"/>
            <a:ext cx="3363446" cy="1308151"/>
          </a:xfrm>
          <a:prstGeom prst="roundRect">
            <a:avLst>
              <a:gd name="adj" fmla="val 9202"/>
            </a:avLst>
          </a:prstGeom>
          <a:solidFill>
            <a:srgbClr val="669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D65FDC38-A70B-4A5B-8ED7-B9C803CEF48E}"/>
              </a:ext>
            </a:extLst>
          </p:cNvPr>
          <p:cNvSpPr/>
          <p:nvPr/>
        </p:nvSpPr>
        <p:spPr>
          <a:xfrm>
            <a:off x="327538" y="3086031"/>
            <a:ext cx="3363446" cy="1308151"/>
          </a:xfrm>
          <a:prstGeom prst="roundRect">
            <a:avLst>
              <a:gd name="adj" fmla="val 9202"/>
            </a:avLst>
          </a:prstGeom>
          <a:solidFill>
            <a:srgbClr val="F796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A3BDE22-3D69-45A3-8489-37CDB342E8BE}"/>
              </a:ext>
            </a:extLst>
          </p:cNvPr>
          <p:cNvSpPr/>
          <p:nvPr/>
        </p:nvSpPr>
        <p:spPr>
          <a:xfrm>
            <a:off x="2755100" y="479332"/>
            <a:ext cx="69140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a-GE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პროფესიული განათლების ახალი ხედვა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AC5DC96-9038-4D59-9544-BF4481E38E51}"/>
              </a:ext>
            </a:extLst>
          </p:cNvPr>
          <p:cNvSpPr/>
          <p:nvPr/>
        </p:nvSpPr>
        <p:spPr>
          <a:xfrm>
            <a:off x="810280" y="1451385"/>
            <a:ext cx="3363446" cy="1308151"/>
          </a:xfrm>
          <a:prstGeom prst="roundRect">
            <a:avLst>
              <a:gd name="adj" fmla="val 9202"/>
            </a:avLst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667FDB7-7958-4975-8CCB-C4A64F319555}"/>
              </a:ext>
            </a:extLst>
          </p:cNvPr>
          <p:cNvSpPr txBox="1"/>
          <p:nvPr/>
        </p:nvSpPr>
        <p:spPr>
          <a:xfrm>
            <a:off x="1044969" y="1558996"/>
            <a:ext cx="291395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a-GE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პროფესიულ განათლებაზე ხელმისაწვდომობის გაზრდა და ინფრასტრუქტურის გაუმჯობესება</a:t>
            </a:r>
            <a:endParaRPr lang="en-US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C32DC23-1099-4E42-9CDB-600AEFF00535}"/>
              </a:ext>
            </a:extLst>
          </p:cNvPr>
          <p:cNvSpPr txBox="1"/>
          <p:nvPr/>
        </p:nvSpPr>
        <p:spPr>
          <a:xfrm>
            <a:off x="537789" y="3410879"/>
            <a:ext cx="28830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a-GE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კოლეჯების მართვის ეფექტიანობის გაზრდა</a:t>
            </a:r>
            <a:endParaRPr lang="en-US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151CBC8-A719-43B9-833F-8B75D0E8BFE9}"/>
              </a:ext>
            </a:extLst>
          </p:cNvPr>
          <p:cNvSpPr txBox="1"/>
          <p:nvPr/>
        </p:nvSpPr>
        <p:spPr>
          <a:xfrm>
            <a:off x="1113444" y="5104926"/>
            <a:ext cx="27874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a-GE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საჯარო-კერძო პარტნიორობის გაძლიერება</a:t>
            </a:r>
            <a:endParaRPr lang="en-US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F291452-8CD3-4CB6-81FE-B4C258AE07D1}"/>
              </a:ext>
            </a:extLst>
          </p:cNvPr>
          <p:cNvSpPr txBox="1"/>
          <p:nvPr/>
        </p:nvSpPr>
        <p:spPr>
          <a:xfrm>
            <a:off x="4624064" y="5500606"/>
            <a:ext cx="30518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a-GE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პროფესიული განათლების ხარისხი და მოქნილი მექანიზმების განვითარება</a:t>
            </a:r>
            <a:endParaRPr lang="en-US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5415169-5D3F-4709-87DD-C19FEB31DF6C}"/>
              </a:ext>
            </a:extLst>
          </p:cNvPr>
          <p:cNvSpPr txBox="1"/>
          <p:nvPr/>
        </p:nvSpPr>
        <p:spPr>
          <a:xfrm>
            <a:off x="8209106" y="4997849"/>
            <a:ext cx="298370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a-GE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პროფესიული განათლების მასწავლებლების კვალიფიკაციის ამაღლება</a:t>
            </a:r>
            <a:endParaRPr lang="en-US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7961D5E-9153-467C-9225-497ACA525D75}"/>
              </a:ext>
            </a:extLst>
          </p:cNvPr>
          <p:cNvSpPr txBox="1"/>
          <p:nvPr/>
        </p:nvSpPr>
        <p:spPr>
          <a:xfrm>
            <a:off x="8763099" y="3456139"/>
            <a:ext cx="28635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a-GE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პროფესიული განათლების დაფინანსება</a:t>
            </a:r>
            <a:endParaRPr lang="en-US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F9E5254-3629-4C09-ACE6-540813873C97}"/>
              </a:ext>
            </a:extLst>
          </p:cNvPr>
          <p:cNvSpPr txBox="1"/>
          <p:nvPr/>
        </p:nvSpPr>
        <p:spPr>
          <a:xfrm>
            <a:off x="8514670" y="1810315"/>
            <a:ext cx="26459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a-GE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პროფესიული განათლების ინტერნაციონალიზაცია</a:t>
            </a:r>
            <a:endParaRPr lang="en-US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849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019B4F7-1C2D-44E5-AB5D-771BC8250AE5}"/>
              </a:ext>
            </a:extLst>
          </p:cNvPr>
          <p:cNvCxnSpPr/>
          <p:nvPr/>
        </p:nvCxnSpPr>
        <p:spPr>
          <a:xfrm flipV="1">
            <a:off x="2140825" y="3434906"/>
            <a:ext cx="492252" cy="483007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B12BCD3-5C74-47C1-829A-F0F19D1ADC87}"/>
              </a:ext>
            </a:extLst>
          </p:cNvPr>
          <p:cNvCxnSpPr>
            <a:cxnSpLocks/>
          </p:cNvCxnSpPr>
          <p:nvPr/>
        </p:nvCxnSpPr>
        <p:spPr>
          <a:xfrm flipV="1">
            <a:off x="7644189" y="3442207"/>
            <a:ext cx="298875" cy="450718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3E3FA23-45CB-417E-8E31-4B5AF710643D}"/>
              </a:ext>
            </a:extLst>
          </p:cNvPr>
          <p:cNvCxnSpPr>
            <a:cxnSpLocks/>
          </p:cNvCxnSpPr>
          <p:nvPr/>
        </p:nvCxnSpPr>
        <p:spPr>
          <a:xfrm flipH="1" flipV="1">
            <a:off x="3603772" y="3434906"/>
            <a:ext cx="480003" cy="511978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CB1C22D-93E5-44D0-839D-3085844D64F6}"/>
              </a:ext>
            </a:extLst>
          </p:cNvPr>
          <p:cNvCxnSpPr>
            <a:cxnSpLocks/>
          </p:cNvCxnSpPr>
          <p:nvPr/>
        </p:nvCxnSpPr>
        <p:spPr>
          <a:xfrm flipH="1" flipV="1">
            <a:off x="9697965" y="3434906"/>
            <a:ext cx="293398" cy="412645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4C319EF2-B109-4B3B-8DFE-619FF06EE9E0}"/>
              </a:ext>
            </a:extLst>
          </p:cNvPr>
          <p:cNvSpPr/>
          <p:nvPr/>
        </p:nvSpPr>
        <p:spPr>
          <a:xfrm>
            <a:off x="603672" y="2168747"/>
            <a:ext cx="5037030" cy="1406344"/>
          </a:xfrm>
          <a:custGeom>
            <a:avLst/>
            <a:gdLst>
              <a:gd name="connsiteX0" fmla="*/ 3683603 w 3797903"/>
              <a:gd name="connsiteY0" fmla="*/ 780669 h 974026"/>
              <a:gd name="connsiteX1" fmla="*/ 1898999 w 3797903"/>
              <a:gd name="connsiteY1" fmla="*/ 974027 h 974026"/>
              <a:gd name="connsiteX2" fmla="*/ 114300 w 3797903"/>
              <a:gd name="connsiteY2" fmla="*/ 780669 h 974026"/>
              <a:gd name="connsiteX3" fmla="*/ 0 w 3797903"/>
              <a:gd name="connsiteY3" fmla="*/ 666369 h 974026"/>
              <a:gd name="connsiteX4" fmla="*/ 0 w 3797903"/>
              <a:gd name="connsiteY4" fmla="*/ 114300 h 974026"/>
              <a:gd name="connsiteX5" fmla="*/ 114300 w 3797903"/>
              <a:gd name="connsiteY5" fmla="*/ 0 h 974026"/>
              <a:gd name="connsiteX6" fmla="*/ 3683603 w 3797903"/>
              <a:gd name="connsiteY6" fmla="*/ 0 h 974026"/>
              <a:gd name="connsiteX7" fmla="*/ 3797903 w 3797903"/>
              <a:gd name="connsiteY7" fmla="*/ 114300 h 974026"/>
              <a:gd name="connsiteX8" fmla="*/ 3797903 w 3797903"/>
              <a:gd name="connsiteY8" fmla="*/ 666369 h 974026"/>
              <a:gd name="connsiteX9" fmla="*/ 3683603 w 3797903"/>
              <a:gd name="connsiteY9" fmla="*/ 780669 h 974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97903" h="974026">
                <a:moveTo>
                  <a:pt x="3683603" y="780669"/>
                </a:moveTo>
                <a:lnTo>
                  <a:pt x="1898999" y="974027"/>
                </a:lnTo>
                <a:lnTo>
                  <a:pt x="114300" y="780669"/>
                </a:lnTo>
                <a:cubicBezTo>
                  <a:pt x="51435" y="780669"/>
                  <a:pt x="0" y="729234"/>
                  <a:pt x="0" y="666369"/>
                </a:cubicBezTo>
                <a:lnTo>
                  <a:pt x="0" y="114300"/>
                </a:lnTo>
                <a:cubicBezTo>
                  <a:pt x="0" y="51435"/>
                  <a:pt x="51435" y="0"/>
                  <a:pt x="114300" y="0"/>
                </a:cubicBezTo>
                <a:lnTo>
                  <a:pt x="3683603" y="0"/>
                </a:lnTo>
                <a:cubicBezTo>
                  <a:pt x="3746468" y="0"/>
                  <a:pt x="3797903" y="51435"/>
                  <a:pt x="3797903" y="114300"/>
                </a:cubicBezTo>
                <a:lnTo>
                  <a:pt x="3797903" y="666369"/>
                </a:lnTo>
                <a:cubicBezTo>
                  <a:pt x="3797903" y="729234"/>
                  <a:pt x="3746468" y="780669"/>
                  <a:pt x="3683603" y="780669"/>
                </a:cubicBezTo>
                <a:close/>
              </a:path>
            </a:pathLst>
          </a:custGeom>
          <a:solidFill>
            <a:srgbClr val="4472C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208C42A7-2A0F-4CCC-ABB8-0BBA786B983A}"/>
              </a:ext>
            </a:extLst>
          </p:cNvPr>
          <p:cNvSpPr/>
          <p:nvPr/>
        </p:nvSpPr>
        <p:spPr>
          <a:xfrm>
            <a:off x="6171511" y="2168747"/>
            <a:ext cx="5037030" cy="1406344"/>
          </a:xfrm>
          <a:custGeom>
            <a:avLst/>
            <a:gdLst>
              <a:gd name="connsiteX0" fmla="*/ 3683508 w 3797903"/>
              <a:gd name="connsiteY0" fmla="*/ 780669 h 974026"/>
              <a:gd name="connsiteX1" fmla="*/ 1898904 w 3797903"/>
              <a:gd name="connsiteY1" fmla="*/ 974027 h 974026"/>
              <a:gd name="connsiteX2" fmla="*/ 114300 w 3797903"/>
              <a:gd name="connsiteY2" fmla="*/ 780669 h 974026"/>
              <a:gd name="connsiteX3" fmla="*/ 0 w 3797903"/>
              <a:gd name="connsiteY3" fmla="*/ 666369 h 974026"/>
              <a:gd name="connsiteX4" fmla="*/ 0 w 3797903"/>
              <a:gd name="connsiteY4" fmla="*/ 114300 h 974026"/>
              <a:gd name="connsiteX5" fmla="*/ 114300 w 3797903"/>
              <a:gd name="connsiteY5" fmla="*/ 0 h 974026"/>
              <a:gd name="connsiteX6" fmla="*/ 3683603 w 3797903"/>
              <a:gd name="connsiteY6" fmla="*/ 0 h 974026"/>
              <a:gd name="connsiteX7" fmla="*/ 3797903 w 3797903"/>
              <a:gd name="connsiteY7" fmla="*/ 114300 h 974026"/>
              <a:gd name="connsiteX8" fmla="*/ 3797903 w 3797903"/>
              <a:gd name="connsiteY8" fmla="*/ 666369 h 974026"/>
              <a:gd name="connsiteX9" fmla="*/ 3683508 w 3797903"/>
              <a:gd name="connsiteY9" fmla="*/ 780669 h 974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97903" h="974026">
                <a:moveTo>
                  <a:pt x="3683508" y="780669"/>
                </a:moveTo>
                <a:lnTo>
                  <a:pt x="1898904" y="974027"/>
                </a:lnTo>
                <a:lnTo>
                  <a:pt x="114300" y="780669"/>
                </a:lnTo>
                <a:cubicBezTo>
                  <a:pt x="51435" y="780669"/>
                  <a:pt x="0" y="729234"/>
                  <a:pt x="0" y="666369"/>
                </a:cubicBezTo>
                <a:lnTo>
                  <a:pt x="0" y="114300"/>
                </a:lnTo>
                <a:cubicBezTo>
                  <a:pt x="0" y="51435"/>
                  <a:pt x="51435" y="0"/>
                  <a:pt x="114300" y="0"/>
                </a:cubicBezTo>
                <a:lnTo>
                  <a:pt x="3683603" y="0"/>
                </a:lnTo>
                <a:cubicBezTo>
                  <a:pt x="3746468" y="0"/>
                  <a:pt x="3797903" y="51435"/>
                  <a:pt x="3797903" y="114300"/>
                </a:cubicBezTo>
                <a:lnTo>
                  <a:pt x="3797903" y="666369"/>
                </a:lnTo>
                <a:cubicBezTo>
                  <a:pt x="3797808" y="729234"/>
                  <a:pt x="3746373" y="780669"/>
                  <a:pt x="3683508" y="780669"/>
                </a:cubicBezTo>
                <a:close/>
              </a:path>
            </a:pathLst>
          </a:custGeom>
          <a:solidFill>
            <a:srgbClr val="F7977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DC7728DA-9A78-4DA7-9C3B-D1BE35809EE8}"/>
              </a:ext>
            </a:extLst>
          </p:cNvPr>
          <p:cNvSpPr/>
          <p:nvPr/>
        </p:nvSpPr>
        <p:spPr>
          <a:xfrm>
            <a:off x="9794459" y="3909107"/>
            <a:ext cx="686857" cy="686857"/>
          </a:xfrm>
          <a:prstGeom prst="ellipse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8745BA25-30D8-4171-8218-3B686710AA41}"/>
              </a:ext>
            </a:extLst>
          </p:cNvPr>
          <p:cNvSpPr/>
          <p:nvPr/>
        </p:nvSpPr>
        <p:spPr>
          <a:xfrm>
            <a:off x="8735016" y="4197608"/>
            <a:ext cx="2853310" cy="1997951"/>
          </a:xfrm>
          <a:prstGeom prst="roundRect">
            <a:avLst>
              <a:gd name="adj" fmla="val 10421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992C0444-CAD1-4F06-B822-E599BB040CED}"/>
              </a:ext>
            </a:extLst>
          </p:cNvPr>
          <p:cNvSpPr/>
          <p:nvPr/>
        </p:nvSpPr>
        <p:spPr>
          <a:xfrm>
            <a:off x="7090070" y="3937287"/>
            <a:ext cx="686857" cy="686857"/>
          </a:xfrm>
          <a:prstGeom prst="ellipse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7896565E-99D7-4DD1-AEA4-7DD05F8AF8EE}"/>
              </a:ext>
            </a:extLst>
          </p:cNvPr>
          <p:cNvSpPr/>
          <p:nvPr/>
        </p:nvSpPr>
        <p:spPr>
          <a:xfrm>
            <a:off x="6229081" y="4225789"/>
            <a:ext cx="2408889" cy="1969770"/>
          </a:xfrm>
          <a:prstGeom prst="roundRect">
            <a:avLst>
              <a:gd name="adj" fmla="val 10421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C8163E9-68C9-407F-84D2-F13363A602AB}"/>
              </a:ext>
            </a:extLst>
          </p:cNvPr>
          <p:cNvGrpSpPr/>
          <p:nvPr/>
        </p:nvGrpSpPr>
        <p:grpSpPr>
          <a:xfrm>
            <a:off x="3188029" y="3893692"/>
            <a:ext cx="2481925" cy="1337126"/>
            <a:chOff x="689114" y="3964716"/>
            <a:chExt cx="2481925" cy="1337126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81AD5F25-EBF7-4596-85F4-1EC9B1D16A61}"/>
                </a:ext>
              </a:extLst>
            </p:cNvPr>
            <p:cNvSpPr/>
            <p:nvPr/>
          </p:nvSpPr>
          <p:spPr>
            <a:xfrm>
              <a:off x="1572480" y="3964716"/>
              <a:ext cx="686857" cy="686857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1D7F9FBD-6353-4763-9F84-EBADDC16F2C3}"/>
                </a:ext>
              </a:extLst>
            </p:cNvPr>
            <p:cNvSpPr/>
            <p:nvPr/>
          </p:nvSpPr>
          <p:spPr>
            <a:xfrm>
              <a:off x="689114" y="4253218"/>
              <a:ext cx="2481925" cy="104862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CBCB14D-2A8B-4705-8439-FECBAFEA1F66}"/>
              </a:ext>
            </a:extLst>
          </p:cNvPr>
          <p:cNvGrpSpPr/>
          <p:nvPr/>
        </p:nvGrpSpPr>
        <p:grpSpPr>
          <a:xfrm>
            <a:off x="609214" y="3893692"/>
            <a:ext cx="2481925" cy="1337126"/>
            <a:chOff x="689114" y="3964716"/>
            <a:chExt cx="2481925" cy="1337126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56528886-9DC9-4B04-9E01-794361F28F51}"/>
                </a:ext>
              </a:extLst>
            </p:cNvPr>
            <p:cNvSpPr/>
            <p:nvPr/>
          </p:nvSpPr>
          <p:spPr>
            <a:xfrm>
              <a:off x="1572480" y="3964716"/>
              <a:ext cx="686857" cy="686857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F643D9EF-DFA3-46CB-87A6-8D4D228C86F0}"/>
                </a:ext>
              </a:extLst>
            </p:cNvPr>
            <p:cNvSpPr/>
            <p:nvPr/>
          </p:nvSpPr>
          <p:spPr>
            <a:xfrm>
              <a:off x="689114" y="4253218"/>
              <a:ext cx="2481925" cy="104862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BBFD1B4E-E83D-4AEA-A496-AAC57E9FDE20}"/>
              </a:ext>
            </a:extLst>
          </p:cNvPr>
          <p:cNvSpPr/>
          <p:nvPr/>
        </p:nvSpPr>
        <p:spPr>
          <a:xfrm>
            <a:off x="3437575" y="3909107"/>
            <a:ext cx="195128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2</a:t>
            </a:r>
            <a:endParaRPr 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Sylfaen" charset="0"/>
              <a:cs typeface="Calibri" panose="020F0502020204030204" pitchFamily="34" charset="0"/>
            </a:endParaRPr>
          </a:p>
          <a:p>
            <a:pPr algn="ctr"/>
            <a:r>
              <a:rPr lang="ka-GE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ახალი სახელოსნო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339EF64-00A3-459E-81B0-78D3B6040BED}"/>
              </a:ext>
            </a:extLst>
          </p:cNvPr>
          <p:cNvSpPr/>
          <p:nvPr/>
        </p:nvSpPr>
        <p:spPr>
          <a:xfrm>
            <a:off x="2199926" y="2687253"/>
            <a:ext cx="18838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a-GE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დასრულებული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50ECEAE-2F18-41D6-A5CC-53BEF2D7285C}"/>
              </a:ext>
            </a:extLst>
          </p:cNvPr>
          <p:cNvSpPr/>
          <p:nvPr/>
        </p:nvSpPr>
        <p:spPr>
          <a:xfrm>
            <a:off x="8054381" y="2661306"/>
            <a:ext cx="13612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a-GE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მიმდინარე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15E523-09B7-4E94-960E-2ED989784FC2}"/>
              </a:ext>
            </a:extLst>
          </p:cNvPr>
          <p:cNvSpPr txBox="1"/>
          <p:nvPr/>
        </p:nvSpPr>
        <p:spPr>
          <a:xfrm>
            <a:off x="6299492" y="3954366"/>
            <a:ext cx="2268332" cy="1969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1</a:t>
            </a:r>
          </a:p>
          <a:p>
            <a:pPr algn="ctr"/>
            <a:r>
              <a:rPr lang="ka-GE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ახალი სასწავლო კორპუსი/კოლეჯი და 1 ახალი სახელოსნო თელავში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095E470-4C66-4504-B1E9-ECF86833909B}"/>
              </a:ext>
            </a:extLst>
          </p:cNvPr>
          <p:cNvSpPr txBox="1"/>
          <p:nvPr/>
        </p:nvSpPr>
        <p:spPr>
          <a:xfrm>
            <a:off x="696031" y="3847551"/>
            <a:ext cx="224604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a-GE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2</a:t>
            </a:r>
            <a:r>
              <a:rPr lang="ka-GE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 </a:t>
            </a: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Sylfaen" charset="0"/>
              <a:cs typeface="Calibri" panose="020F0502020204030204" pitchFamily="34" charset="0"/>
            </a:endParaRPr>
          </a:p>
          <a:p>
            <a:pPr algn="ctr"/>
            <a:r>
              <a:rPr lang="ka-GE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ახალი სასწავლო კორპუსი/კოლეჯი 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E7B9503-E37E-4495-9BCF-91859DC04509}"/>
              </a:ext>
            </a:extLst>
          </p:cNvPr>
          <p:cNvSpPr/>
          <p:nvPr/>
        </p:nvSpPr>
        <p:spPr>
          <a:xfrm>
            <a:off x="0" y="1"/>
            <a:ext cx="12192000" cy="17443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3DA9289-F484-4657-AC18-8C7A14202A02}"/>
              </a:ext>
            </a:extLst>
          </p:cNvPr>
          <p:cNvSpPr/>
          <p:nvPr/>
        </p:nvSpPr>
        <p:spPr>
          <a:xfrm>
            <a:off x="1839890" y="479332"/>
            <a:ext cx="85122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პროფესიულ განათლებაზე ხელმისაწვდომობის გაზრდა და ინფრასტრუქტურის გაუმჯობესება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91BAE0F-E064-4087-BF9E-FB8BED4F7679}"/>
              </a:ext>
            </a:extLst>
          </p:cNvPr>
          <p:cNvSpPr txBox="1"/>
          <p:nvPr/>
        </p:nvSpPr>
        <p:spPr>
          <a:xfrm>
            <a:off x="8821798" y="3961136"/>
            <a:ext cx="2659730" cy="1969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2</a:t>
            </a:r>
          </a:p>
          <a:p>
            <a:pPr algn="ctr"/>
            <a:r>
              <a:rPr lang="ka-GE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ახალი საერთაშორისო სტანდარტების შესაბამისი საგანმანათლებლო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ka-GE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დაწესებულება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5860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BABA153-F81A-4AA5-A513-954BA9024EDD}"/>
              </a:ext>
            </a:extLst>
          </p:cNvPr>
          <p:cNvSpPr/>
          <p:nvPr/>
        </p:nvSpPr>
        <p:spPr>
          <a:xfrm>
            <a:off x="0" y="1"/>
            <a:ext cx="12192000" cy="17443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7F3130-9EE7-4DC1-A268-639E27CD9710}"/>
              </a:ext>
            </a:extLst>
          </p:cNvPr>
          <p:cNvSpPr/>
          <p:nvPr/>
        </p:nvSpPr>
        <p:spPr>
          <a:xfrm>
            <a:off x="1839890" y="479332"/>
            <a:ext cx="85122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პროფესიულ განათლებაზე ხელმისაწვდომობის გაზრდა და ინფრასტრუქტურის გაუმჯობესება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DED71EE-5AEA-4CC8-8639-3E7E6084ED6F}"/>
              </a:ext>
            </a:extLst>
          </p:cNvPr>
          <p:cNvSpPr/>
          <p:nvPr/>
        </p:nvSpPr>
        <p:spPr>
          <a:xfrm>
            <a:off x="2427215" y="1920540"/>
            <a:ext cx="7807354" cy="815555"/>
          </a:xfrm>
          <a:prstGeom prst="roundRect">
            <a:avLst>
              <a:gd name="adj" fmla="val 1336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7EDAAE7-73E5-458F-9D15-9945F6A40743}"/>
              </a:ext>
            </a:extLst>
          </p:cNvPr>
          <p:cNvSpPr/>
          <p:nvPr/>
        </p:nvSpPr>
        <p:spPr>
          <a:xfrm>
            <a:off x="2933385" y="2050282"/>
            <a:ext cx="64980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a-GE" sz="1400" dirty="0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პროფესიული საგანმანათლებლო პროგრამების განმახორციელებელი საჯარო დაწესებულებების ქსელი ფარავს თბილისსა და  47 მუნიციპალიტეტს</a:t>
            </a:r>
            <a:endParaRPr lang="en-US" sz="1400" dirty="0">
              <a:solidFill>
                <a:srgbClr val="595959"/>
              </a:solidFill>
            </a:endParaRP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1B129B7B-1650-40C5-9C95-95921DE3C602}"/>
              </a:ext>
            </a:extLst>
          </p:cNvPr>
          <p:cNvSpPr/>
          <p:nvPr/>
        </p:nvSpPr>
        <p:spPr>
          <a:xfrm>
            <a:off x="2427215" y="2865837"/>
            <a:ext cx="7807354" cy="815555"/>
          </a:xfrm>
          <a:prstGeom prst="roundRect">
            <a:avLst>
              <a:gd name="adj" fmla="val 1336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F2B7FE07-32F2-4EC5-B74E-D5656C8D9614}"/>
              </a:ext>
            </a:extLst>
          </p:cNvPr>
          <p:cNvSpPr/>
          <p:nvPr/>
        </p:nvSpPr>
        <p:spPr>
          <a:xfrm>
            <a:off x="2427215" y="3811133"/>
            <a:ext cx="7807354" cy="815555"/>
          </a:xfrm>
          <a:prstGeom prst="roundRect">
            <a:avLst>
              <a:gd name="adj" fmla="val 1336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DC08CDC0-B5DD-46CB-A173-001306E87E9A}"/>
              </a:ext>
            </a:extLst>
          </p:cNvPr>
          <p:cNvSpPr/>
          <p:nvPr/>
        </p:nvSpPr>
        <p:spPr>
          <a:xfrm>
            <a:off x="2427215" y="4756428"/>
            <a:ext cx="7807354" cy="815555"/>
          </a:xfrm>
          <a:prstGeom prst="roundRect">
            <a:avLst>
              <a:gd name="adj" fmla="val 1336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71CCB15B-C158-4296-BFC9-5E5EDC90AB48}"/>
              </a:ext>
            </a:extLst>
          </p:cNvPr>
          <p:cNvSpPr/>
          <p:nvPr/>
        </p:nvSpPr>
        <p:spPr>
          <a:xfrm>
            <a:off x="2427215" y="5661795"/>
            <a:ext cx="7807354" cy="815555"/>
          </a:xfrm>
          <a:prstGeom prst="roundRect">
            <a:avLst>
              <a:gd name="adj" fmla="val 1336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B87110DD-60D9-43D5-BF8D-9A35661F9A19}"/>
              </a:ext>
            </a:extLst>
          </p:cNvPr>
          <p:cNvSpPr/>
          <p:nvPr/>
        </p:nvSpPr>
        <p:spPr>
          <a:xfrm>
            <a:off x="2926877" y="3111816"/>
            <a:ext cx="62590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a-GE" sz="1400" dirty="0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აშენდა ორი ახალი პროფესიული საგანმანათლებლო დაწესებულება ბორჯომსა და ბოლნისში</a:t>
            </a:r>
            <a:endParaRPr lang="en-US" sz="1400" dirty="0">
              <a:solidFill>
                <a:srgbClr val="59595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B5A1C414-873B-4131-BD2D-E9E1CBB43268}"/>
              </a:ext>
            </a:extLst>
          </p:cNvPr>
          <p:cNvSpPr/>
          <p:nvPr/>
        </p:nvSpPr>
        <p:spPr>
          <a:xfrm>
            <a:off x="2933385" y="3811132"/>
            <a:ext cx="739276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a-GE" sz="1400" dirty="0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დასრულდა სსიპ შოთა მესხიას სახელობის ზუგდიდის სახელმწიფო უნივერსიტეტის ახალი სასწავლო კორპუსის მშენებლობა, რომელიც გამოყენებული იქნება პროფესიული განათლების მიზნებისთვის</a:t>
            </a:r>
            <a:endParaRPr lang="en-US" sz="1400" dirty="0">
              <a:solidFill>
                <a:srgbClr val="59595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ka-GE" sz="1400" dirty="0">
              <a:solidFill>
                <a:srgbClr val="595959"/>
              </a:solidFill>
              <a:ea typeface="Calibri" panose="020F0502020204030204" pitchFamily="34" charset="0"/>
              <a:cs typeface="Sylfaen" panose="010A0502050306030303" pitchFamily="18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C90E812A-6451-4E0D-ADCF-34C88F023C60}"/>
              </a:ext>
            </a:extLst>
          </p:cNvPr>
          <p:cNvSpPr/>
          <p:nvPr/>
        </p:nvSpPr>
        <p:spPr>
          <a:xfrm>
            <a:off x="2960432" y="4896041"/>
            <a:ext cx="766474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a-GE" sz="1400" dirty="0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ორ კოლეჯში, ფოთსა და ქუთაისში, მოეწყო პრაქტიკული სახელოსნოები შვიდი მიმართულების პროგრამის ფარგლებში</a:t>
            </a:r>
            <a:endParaRPr lang="en-US" sz="1400" dirty="0">
              <a:solidFill>
                <a:srgbClr val="59595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ka-GE" sz="1400" dirty="0">
                <a:solidFill>
                  <a:srgbClr val="595959"/>
                </a:solidFill>
                <a:ea typeface="Calibri" panose="020F0502020204030204" pitchFamily="34" charset="0"/>
                <a:cs typeface="Sylfaen" panose="010A0502050306030303" pitchFamily="18" charset="0"/>
              </a:rPr>
              <a:t> </a:t>
            </a:r>
            <a:endParaRPr lang="en-US" sz="1400" dirty="0">
              <a:solidFill>
                <a:srgbClr val="595959"/>
              </a:solidFill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173EDA0B-C2FF-4B53-A8F0-6490C5FD7EA8}"/>
              </a:ext>
            </a:extLst>
          </p:cNvPr>
          <p:cNvSpPr/>
          <p:nvPr/>
        </p:nvSpPr>
        <p:spPr>
          <a:xfrm>
            <a:off x="3006486" y="5907774"/>
            <a:ext cx="68673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a-GE" sz="1400" dirty="0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თბილისსა და მცხეთაში ორი კოლეჯის ბაზაზე მოეწყო საერთო საცხოვრებელი</a:t>
            </a:r>
            <a:endParaRPr lang="en-US" sz="1400" dirty="0">
              <a:solidFill>
                <a:srgbClr val="59595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4770094-CF54-4A27-A5EC-B3DA07C62BAE}"/>
              </a:ext>
            </a:extLst>
          </p:cNvPr>
          <p:cNvGrpSpPr/>
          <p:nvPr/>
        </p:nvGrpSpPr>
        <p:grpSpPr>
          <a:xfrm>
            <a:off x="1749539" y="1928518"/>
            <a:ext cx="758280" cy="758280"/>
            <a:chOff x="965960" y="2019459"/>
            <a:chExt cx="758280" cy="758280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CB1D67EB-44B7-4483-A1C9-AFFD016B41F9}"/>
                </a:ext>
              </a:extLst>
            </p:cNvPr>
            <p:cNvSpPr/>
            <p:nvPr/>
          </p:nvSpPr>
          <p:spPr>
            <a:xfrm>
              <a:off x="965960" y="2019459"/>
              <a:ext cx="758280" cy="758280"/>
            </a:xfrm>
            <a:prstGeom prst="ellipse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2" name="Graphic 61">
              <a:extLst>
                <a:ext uri="{FF2B5EF4-FFF2-40B4-BE49-F238E27FC236}">
                  <a16:creationId xmlns:a16="http://schemas.microsoft.com/office/drawing/2014/main" id="{33F62803-EC69-49D6-95B5-2355CB82A8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89402" y="2252031"/>
              <a:ext cx="338391" cy="321471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A8434CF-146C-438B-B140-FC6D7F4E84FD}"/>
              </a:ext>
            </a:extLst>
          </p:cNvPr>
          <p:cNvGrpSpPr/>
          <p:nvPr/>
        </p:nvGrpSpPr>
        <p:grpSpPr>
          <a:xfrm>
            <a:off x="1749539" y="2876756"/>
            <a:ext cx="758280" cy="758280"/>
            <a:chOff x="1749539" y="2876756"/>
            <a:chExt cx="758280" cy="758280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AE973234-0AF6-4509-A381-A73A4446F50A}"/>
                </a:ext>
              </a:extLst>
            </p:cNvPr>
            <p:cNvSpPr/>
            <p:nvPr/>
          </p:nvSpPr>
          <p:spPr>
            <a:xfrm>
              <a:off x="1749539" y="2876756"/>
              <a:ext cx="758280" cy="758280"/>
            </a:xfrm>
            <a:prstGeom prst="ellipse">
              <a:avLst/>
            </a:prstGeom>
            <a:solidFill>
              <a:srgbClr val="F796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3" name="Graphic 72">
              <a:extLst>
                <a:ext uri="{FF2B5EF4-FFF2-40B4-BE49-F238E27FC236}">
                  <a16:creationId xmlns:a16="http://schemas.microsoft.com/office/drawing/2014/main" id="{4463B178-26B7-497B-ACBF-325B29B566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972981" y="3109328"/>
              <a:ext cx="338391" cy="321471"/>
            </a:xfrm>
            <a:prstGeom prst="rect">
              <a:avLst/>
            </a:prstGeom>
          </p:spPr>
        </p:pic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8B5B0DFD-91E8-4858-A26D-3761A21BF827}"/>
              </a:ext>
            </a:extLst>
          </p:cNvPr>
          <p:cNvGrpSpPr/>
          <p:nvPr/>
        </p:nvGrpSpPr>
        <p:grpSpPr>
          <a:xfrm>
            <a:off x="1749539" y="3819207"/>
            <a:ext cx="758280" cy="758280"/>
            <a:chOff x="965960" y="2019459"/>
            <a:chExt cx="758280" cy="758280"/>
          </a:xfrm>
        </p:grpSpPr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864EEC60-D210-43E6-A3AD-148DA3D7FAE1}"/>
                </a:ext>
              </a:extLst>
            </p:cNvPr>
            <p:cNvSpPr/>
            <p:nvPr/>
          </p:nvSpPr>
          <p:spPr>
            <a:xfrm>
              <a:off x="965960" y="2019459"/>
              <a:ext cx="758280" cy="758280"/>
            </a:xfrm>
            <a:prstGeom prst="ellipse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6" name="Graphic 75">
              <a:extLst>
                <a:ext uri="{FF2B5EF4-FFF2-40B4-BE49-F238E27FC236}">
                  <a16:creationId xmlns:a16="http://schemas.microsoft.com/office/drawing/2014/main" id="{4A44046B-CF62-4C0A-AF0D-FEF27B9D47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89402" y="2252031"/>
              <a:ext cx="338391" cy="321471"/>
            </a:xfrm>
            <a:prstGeom prst="rect">
              <a:avLst/>
            </a:prstGeom>
          </p:spPr>
        </p:pic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F54B04DC-A9D9-4D82-BBBB-F01532F89671}"/>
              </a:ext>
            </a:extLst>
          </p:cNvPr>
          <p:cNvGrpSpPr/>
          <p:nvPr/>
        </p:nvGrpSpPr>
        <p:grpSpPr>
          <a:xfrm>
            <a:off x="1749539" y="4756428"/>
            <a:ext cx="758280" cy="758280"/>
            <a:chOff x="965960" y="2019459"/>
            <a:chExt cx="758280" cy="758280"/>
          </a:xfrm>
        </p:grpSpPr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5E6AA53E-68F4-449D-8459-78A4E7C0AAAF}"/>
                </a:ext>
              </a:extLst>
            </p:cNvPr>
            <p:cNvSpPr/>
            <p:nvPr/>
          </p:nvSpPr>
          <p:spPr>
            <a:xfrm>
              <a:off x="965960" y="2019459"/>
              <a:ext cx="758280" cy="758280"/>
            </a:xfrm>
            <a:prstGeom prst="ellipse">
              <a:avLst/>
            </a:prstGeom>
            <a:solidFill>
              <a:srgbClr val="F796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9" name="Graphic 78">
              <a:extLst>
                <a:ext uri="{FF2B5EF4-FFF2-40B4-BE49-F238E27FC236}">
                  <a16:creationId xmlns:a16="http://schemas.microsoft.com/office/drawing/2014/main" id="{1D9597F4-79D4-4178-96A8-E795433E48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89402" y="2252031"/>
              <a:ext cx="338391" cy="321471"/>
            </a:xfrm>
            <a:prstGeom prst="rect">
              <a:avLst/>
            </a:prstGeom>
          </p:spPr>
        </p:pic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2F4A73A5-963E-4131-926B-145C081EB124}"/>
              </a:ext>
            </a:extLst>
          </p:cNvPr>
          <p:cNvGrpSpPr/>
          <p:nvPr/>
        </p:nvGrpSpPr>
        <p:grpSpPr>
          <a:xfrm>
            <a:off x="1749539" y="5661795"/>
            <a:ext cx="758280" cy="758280"/>
            <a:chOff x="965960" y="2019459"/>
            <a:chExt cx="758280" cy="758280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27AC09AC-1D9C-44B6-906B-02C494491967}"/>
                </a:ext>
              </a:extLst>
            </p:cNvPr>
            <p:cNvSpPr/>
            <p:nvPr/>
          </p:nvSpPr>
          <p:spPr>
            <a:xfrm>
              <a:off x="965960" y="2019459"/>
              <a:ext cx="758280" cy="758280"/>
            </a:xfrm>
            <a:prstGeom prst="ellipse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2" name="Graphic 81">
              <a:extLst>
                <a:ext uri="{FF2B5EF4-FFF2-40B4-BE49-F238E27FC236}">
                  <a16:creationId xmlns:a16="http://schemas.microsoft.com/office/drawing/2014/main" id="{BDFE8996-EA5D-4E76-A5EC-F78C6B16EE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89402" y="2252031"/>
              <a:ext cx="338391" cy="321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49726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BABA153-F81A-4AA5-A513-954BA9024EDD}"/>
              </a:ext>
            </a:extLst>
          </p:cNvPr>
          <p:cNvSpPr/>
          <p:nvPr/>
        </p:nvSpPr>
        <p:spPr>
          <a:xfrm>
            <a:off x="0" y="1"/>
            <a:ext cx="12192000" cy="17443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7F3130-9EE7-4DC1-A268-639E27CD9710}"/>
              </a:ext>
            </a:extLst>
          </p:cNvPr>
          <p:cNvSpPr/>
          <p:nvPr/>
        </p:nvSpPr>
        <p:spPr>
          <a:xfrm>
            <a:off x="1839890" y="479332"/>
            <a:ext cx="85122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პროფესიულ განათლებაზე ხელმისაწვდომობის გაზრდა და ინფრასტრუქტურის გაუმჯობესება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DED71EE-5AEA-4CC8-8639-3E7E6084ED6F}"/>
              </a:ext>
            </a:extLst>
          </p:cNvPr>
          <p:cNvSpPr/>
          <p:nvPr/>
        </p:nvSpPr>
        <p:spPr>
          <a:xfrm>
            <a:off x="2427215" y="1920540"/>
            <a:ext cx="7807354" cy="815555"/>
          </a:xfrm>
          <a:prstGeom prst="roundRect">
            <a:avLst>
              <a:gd name="adj" fmla="val 1336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7EDAAE7-73E5-458F-9D15-9945F6A40743}"/>
              </a:ext>
            </a:extLst>
          </p:cNvPr>
          <p:cNvSpPr/>
          <p:nvPr/>
        </p:nvSpPr>
        <p:spPr>
          <a:xfrm>
            <a:off x="2933385" y="2050282"/>
            <a:ext cx="64980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a-GE" sz="1400" dirty="0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საქართველოს მასშტაბით 84 საჯარო სკოლაში დაინერგა ინტეგრირებული პროფესიული საგანმანათლებლო პროგრამები </a:t>
            </a:r>
            <a:endParaRPr lang="en-US" sz="1400" dirty="0">
              <a:solidFill>
                <a:srgbClr val="595959"/>
              </a:solidFill>
            </a:endParaRP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1B129B7B-1650-40C5-9C95-95921DE3C602}"/>
              </a:ext>
            </a:extLst>
          </p:cNvPr>
          <p:cNvSpPr/>
          <p:nvPr/>
        </p:nvSpPr>
        <p:spPr>
          <a:xfrm>
            <a:off x="2427215" y="2865837"/>
            <a:ext cx="7807354" cy="815555"/>
          </a:xfrm>
          <a:prstGeom prst="roundRect">
            <a:avLst>
              <a:gd name="adj" fmla="val 1336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F2B7FE07-32F2-4EC5-B74E-D5656C8D9614}"/>
              </a:ext>
            </a:extLst>
          </p:cNvPr>
          <p:cNvSpPr/>
          <p:nvPr/>
        </p:nvSpPr>
        <p:spPr>
          <a:xfrm>
            <a:off x="2427215" y="3811133"/>
            <a:ext cx="7807354" cy="815555"/>
          </a:xfrm>
          <a:prstGeom prst="roundRect">
            <a:avLst>
              <a:gd name="adj" fmla="val 1336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B87110DD-60D9-43D5-BF8D-9A35661F9A19}"/>
              </a:ext>
            </a:extLst>
          </p:cNvPr>
          <p:cNvSpPr/>
          <p:nvPr/>
        </p:nvSpPr>
        <p:spPr>
          <a:xfrm>
            <a:off x="2926876" y="2912288"/>
            <a:ext cx="671207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a-GE" sz="1400" dirty="0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1000-ზე მეტ მოსწავლეს მიეცა შესაძლებლობა საკუთარ სკოლაშივე დაეუფლოს პროფესიას და ერთდროულად მიიღოს როგორც ზოგადი განათლების ატესტატი, ასევე პროფესიული განათლების დამადასტურებელი დიპლომი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B5A1C414-873B-4131-BD2D-E9E1CBB43268}"/>
              </a:ext>
            </a:extLst>
          </p:cNvPr>
          <p:cNvSpPr/>
          <p:nvPr/>
        </p:nvSpPr>
        <p:spPr>
          <a:xfrm>
            <a:off x="2933386" y="3811132"/>
            <a:ext cx="71170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a-GE" sz="1400" dirty="0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აზიის განვითარების ბანკის (</a:t>
            </a:r>
            <a:r>
              <a:rPr lang="en-US" sz="1400" dirty="0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ADB) </a:t>
            </a:r>
            <a:r>
              <a:rPr lang="ka-GE" sz="1400" dirty="0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მხარდაჭერით, ქვეყნის მასშტაბით სხვადასხვა მუნიციპალიტეტის 11 საჯარო სკოლაში დაინერგა პროფესიული მომზადებისა და პროფესიული გადამზადების პროგრამები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A677394-4E2E-4BCE-A2E7-AF48F88DD592}"/>
              </a:ext>
            </a:extLst>
          </p:cNvPr>
          <p:cNvGrpSpPr/>
          <p:nvPr/>
        </p:nvGrpSpPr>
        <p:grpSpPr>
          <a:xfrm>
            <a:off x="1749539" y="1928518"/>
            <a:ext cx="758280" cy="758280"/>
            <a:chOff x="965960" y="2019459"/>
            <a:chExt cx="758280" cy="758280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8BFB940D-16FA-437D-BC96-2AAC33CA42DA}"/>
                </a:ext>
              </a:extLst>
            </p:cNvPr>
            <p:cNvSpPr/>
            <p:nvPr/>
          </p:nvSpPr>
          <p:spPr>
            <a:xfrm>
              <a:off x="965960" y="2019459"/>
              <a:ext cx="758280" cy="758280"/>
            </a:xfrm>
            <a:prstGeom prst="ellipse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0" name="Graphic 39">
              <a:extLst>
                <a:ext uri="{FF2B5EF4-FFF2-40B4-BE49-F238E27FC236}">
                  <a16:creationId xmlns:a16="http://schemas.microsoft.com/office/drawing/2014/main" id="{9B92D9B8-E2F0-44C2-8880-77006579F6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89402" y="2252031"/>
              <a:ext cx="338391" cy="321471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5EFA37B-3252-450B-BE19-7D801FAEC62B}"/>
              </a:ext>
            </a:extLst>
          </p:cNvPr>
          <p:cNvGrpSpPr/>
          <p:nvPr/>
        </p:nvGrpSpPr>
        <p:grpSpPr>
          <a:xfrm>
            <a:off x="1749539" y="2876756"/>
            <a:ext cx="758280" cy="758280"/>
            <a:chOff x="1749539" y="2876756"/>
            <a:chExt cx="758280" cy="75828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6A9223CD-0D16-4F81-9E39-02AD4B04BFAF}"/>
                </a:ext>
              </a:extLst>
            </p:cNvPr>
            <p:cNvSpPr/>
            <p:nvPr/>
          </p:nvSpPr>
          <p:spPr>
            <a:xfrm>
              <a:off x="1749539" y="2876756"/>
              <a:ext cx="758280" cy="758280"/>
            </a:xfrm>
            <a:prstGeom prst="ellipse">
              <a:avLst/>
            </a:prstGeom>
            <a:solidFill>
              <a:srgbClr val="F796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9" name="Graphic 58">
              <a:extLst>
                <a:ext uri="{FF2B5EF4-FFF2-40B4-BE49-F238E27FC236}">
                  <a16:creationId xmlns:a16="http://schemas.microsoft.com/office/drawing/2014/main" id="{F53335B8-7E38-4F66-9DB2-83E5D3D373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972981" y="3109328"/>
              <a:ext cx="338391" cy="321471"/>
            </a:xfrm>
            <a:prstGeom prst="rect">
              <a:avLst/>
            </a:prstGeom>
          </p:spPr>
        </p:pic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8C3D4B46-2FFE-427F-A784-C2642F04DC29}"/>
              </a:ext>
            </a:extLst>
          </p:cNvPr>
          <p:cNvGrpSpPr/>
          <p:nvPr/>
        </p:nvGrpSpPr>
        <p:grpSpPr>
          <a:xfrm>
            <a:off x="1749539" y="3819207"/>
            <a:ext cx="758280" cy="758280"/>
            <a:chOff x="965960" y="2019459"/>
            <a:chExt cx="758280" cy="758280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6F7FBCD8-1B05-44FA-95EE-0A01EAAEC72A}"/>
                </a:ext>
              </a:extLst>
            </p:cNvPr>
            <p:cNvSpPr/>
            <p:nvPr/>
          </p:nvSpPr>
          <p:spPr>
            <a:xfrm>
              <a:off x="965960" y="2019459"/>
              <a:ext cx="758280" cy="758280"/>
            </a:xfrm>
            <a:prstGeom prst="ellipse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2" name="Graphic 61">
              <a:extLst>
                <a:ext uri="{FF2B5EF4-FFF2-40B4-BE49-F238E27FC236}">
                  <a16:creationId xmlns:a16="http://schemas.microsoft.com/office/drawing/2014/main" id="{AB95E197-E095-49CB-AEEC-DE6F38BAFE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89402" y="2252031"/>
              <a:ext cx="338391" cy="321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57802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C0C150DE-29DA-46B9-8A7D-93E94C059EFB}"/>
              </a:ext>
            </a:extLst>
          </p:cNvPr>
          <p:cNvSpPr/>
          <p:nvPr/>
        </p:nvSpPr>
        <p:spPr>
          <a:xfrm>
            <a:off x="812230" y="3945233"/>
            <a:ext cx="3197897" cy="2058975"/>
          </a:xfrm>
          <a:prstGeom prst="roundRect">
            <a:avLst>
              <a:gd name="adj" fmla="val 1336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" name="Graphic 40">
            <a:extLst>
              <a:ext uri="{FF2B5EF4-FFF2-40B4-BE49-F238E27FC236}">
                <a16:creationId xmlns:a16="http://schemas.microsoft.com/office/drawing/2014/main" id="{9A118F45-1039-41DD-A6C9-603FFE6985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3964" y="4774355"/>
            <a:ext cx="388235" cy="427851"/>
          </a:xfrm>
          <a:prstGeom prst="rect">
            <a:avLst/>
          </a:prstGeom>
        </p:spPr>
      </p:pic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83A77BDC-E952-4F80-9C58-3062A4F53396}"/>
              </a:ext>
            </a:extLst>
          </p:cNvPr>
          <p:cNvSpPr/>
          <p:nvPr/>
        </p:nvSpPr>
        <p:spPr>
          <a:xfrm>
            <a:off x="4629224" y="3945233"/>
            <a:ext cx="3197897" cy="2058975"/>
          </a:xfrm>
          <a:prstGeom prst="roundRect">
            <a:avLst>
              <a:gd name="adj" fmla="val 1336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472F1E51-160F-4E2B-957C-C24DD6CB95B1}"/>
              </a:ext>
            </a:extLst>
          </p:cNvPr>
          <p:cNvSpPr/>
          <p:nvPr/>
        </p:nvSpPr>
        <p:spPr>
          <a:xfrm>
            <a:off x="8455828" y="3945233"/>
            <a:ext cx="3197897" cy="2058975"/>
          </a:xfrm>
          <a:prstGeom prst="roundRect">
            <a:avLst>
              <a:gd name="adj" fmla="val 1336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0" name="Graphic 49">
            <a:extLst>
              <a:ext uri="{FF2B5EF4-FFF2-40B4-BE49-F238E27FC236}">
                <a16:creationId xmlns:a16="http://schemas.microsoft.com/office/drawing/2014/main" id="{433F853C-FFA8-4173-8733-F17C4AE35B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44514" y="4819067"/>
            <a:ext cx="388235" cy="427851"/>
          </a:xfrm>
          <a:prstGeom prst="rect">
            <a:avLst/>
          </a:prstGeom>
        </p:spPr>
      </p:pic>
      <p:pic>
        <p:nvPicPr>
          <p:cNvPr id="51" name="Graphic 50">
            <a:extLst>
              <a:ext uri="{FF2B5EF4-FFF2-40B4-BE49-F238E27FC236}">
                <a16:creationId xmlns:a16="http://schemas.microsoft.com/office/drawing/2014/main" id="{68D142E3-5866-4C4C-987A-A465DF841B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86675" y="4819067"/>
            <a:ext cx="388235" cy="427851"/>
          </a:xfrm>
          <a:prstGeom prst="rect">
            <a:avLst/>
          </a:prstGeom>
        </p:spPr>
      </p:pic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68914E7C-A68E-475A-8579-BD05D4E8F203}"/>
              </a:ext>
            </a:extLst>
          </p:cNvPr>
          <p:cNvSpPr/>
          <p:nvPr/>
        </p:nvSpPr>
        <p:spPr>
          <a:xfrm>
            <a:off x="812230" y="1622492"/>
            <a:ext cx="3197897" cy="2058975"/>
          </a:xfrm>
          <a:prstGeom prst="roundRect">
            <a:avLst>
              <a:gd name="adj" fmla="val 1336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55E86EDB-650B-4AB6-9A47-CE23AB9F52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3964" y="2451614"/>
            <a:ext cx="388235" cy="427851"/>
          </a:xfrm>
          <a:prstGeom prst="rect">
            <a:avLst/>
          </a:prstGeom>
        </p:spPr>
      </p:pic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83ADFB3D-ADF5-4444-85E2-879123F20C52}"/>
              </a:ext>
            </a:extLst>
          </p:cNvPr>
          <p:cNvSpPr/>
          <p:nvPr/>
        </p:nvSpPr>
        <p:spPr>
          <a:xfrm>
            <a:off x="4629224" y="1622492"/>
            <a:ext cx="3197897" cy="2058975"/>
          </a:xfrm>
          <a:prstGeom prst="roundRect">
            <a:avLst>
              <a:gd name="adj" fmla="val 1336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14EE604D-3D93-4B28-8F4E-9E98765916BA}"/>
              </a:ext>
            </a:extLst>
          </p:cNvPr>
          <p:cNvSpPr/>
          <p:nvPr/>
        </p:nvSpPr>
        <p:spPr>
          <a:xfrm>
            <a:off x="8455828" y="1622492"/>
            <a:ext cx="3197897" cy="2058975"/>
          </a:xfrm>
          <a:prstGeom prst="roundRect">
            <a:avLst>
              <a:gd name="adj" fmla="val 1336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7F3130-9EE7-4DC1-A268-639E27CD9710}"/>
              </a:ext>
            </a:extLst>
          </p:cNvPr>
          <p:cNvSpPr/>
          <p:nvPr/>
        </p:nvSpPr>
        <p:spPr>
          <a:xfrm>
            <a:off x="1839890" y="479332"/>
            <a:ext cx="85122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კოლეჯების მართვის ეფექტიანობის გაზრდა</a:t>
            </a:r>
          </a:p>
        </p:txBody>
      </p:sp>
      <p:sp>
        <p:nvSpPr>
          <p:cNvPr id="5" name="AutoShape 4" descr="Blue and Yellow Diamond Infographic for Efficiency Enhancement Presentation  Template">
            <a:extLst>
              <a:ext uri="{FF2B5EF4-FFF2-40B4-BE49-F238E27FC236}">
                <a16:creationId xmlns:a16="http://schemas.microsoft.com/office/drawing/2014/main" id="{9EE53242-D9CC-4B8A-8A5F-7D52B26803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02599" y="2780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FBB9D0F-A933-4CED-894B-F210A7010C14}"/>
              </a:ext>
            </a:extLst>
          </p:cNvPr>
          <p:cNvSpPr/>
          <p:nvPr/>
        </p:nvSpPr>
        <p:spPr>
          <a:xfrm>
            <a:off x="4896712" y="1850750"/>
            <a:ext cx="2549153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1400" dirty="0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გაზრდილი ვაუჩერული დაფინანსება მასწავლებელთა შრომის ანაზღაურების გაზრდის მიზნით</a:t>
            </a:r>
            <a:r>
              <a:rPr lang="en-US" sz="1400" dirty="0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r>
              <a:rPr lang="ka-GE" sz="1400" dirty="0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 – 10%</a:t>
            </a:r>
            <a:endParaRPr lang="en-US" sz="1400" dirty="0">
              <a:solidFill>
                <a:srgbClr val="595959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ka-GE" sz="1400" dirty="0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2025 – 10%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46E3134-E24A-4205-99DE-705832F8281A}"/>
              </a:ext>
            </a:extLst>
          </p:cNvPr>
          <p:cNvSpPr/>
          <p:nvPr/>
        </p:nvSpPr>
        <p:spPr>
          <a:xfrm>
            <a:off x="1011696" y="1846255"/>
            <a:ext cx="2793585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1400" dirty="0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დაიგეგმა და განხორციელდა საერთაშორისო ვიზიტები ევროპის წამყვან კოლეჯებთან პარტნიორობით, რომელშიც მონაწილეობა მიიღო 25-მდე ადმინისტრაციული პერსონალის წარმომადგენელმა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20414F4-5568-4F96-9FA2-043B75DC8466}"/>
              </a:ext>
            </a:extLst>
          </p:cNvPr>
          <p:cNvSpPr/>
          <p:nvPr/>
        </p:nvSpPr>
        <p:spPr>
          <a:xfrm>
            <a:off x="8968276" y="2277142"/>
            <a:ext cx="217299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1400" dirty="0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ადმინისტრაციის შრომითი ანაზღაურების 10% ზრდა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E3024B1-05FC-40BC-AA1F-4521B4FA9FE9}"/>
              </a:ext>
            </a:extLst>
          </p:cNvPr>
          <p:cNvSpPr/>
          <p:nvPr/>
        </p:nvSpPr>
        <p:spPr>
          <a:xfrm>
            <a:off x="1314420" y="4493432"/>
            <a:ext cx="20966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1400" dirty="0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საშტატო ნუსხების გადახედვა, ახალი სერვისების შესაბამისად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F060C61-1759-45A4-ACC1-3705D71F0CDF}"/>
              </a:ext>
            </a:extLst>
          </p:cNvPr>
          <p:cNvSpPr/>
          <p:nvPr/>
        </p:nvSpPr>
        <p:spPr>
          <a:xfrm>
            <a:off x="5067136" y="4277988"/>
            <a:ext cx="246432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1400" dirty="0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დაწესებულებების მხარდაჭერა ავტორიზაციის სტანდარტებთან შესაბამისობის უზრუნველყოფის მიზნით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612308E-2B1F-4B9E-AF35-4490E355E435}"/>
              </a:ext>
            </a:extLst>
          </p:cNvPr>
          <p:cNvSpPr/>
          <p:nvPr/>
        </p:nvSpPr>
        <p:spPr>
          <a:xfrm>
            <a:off x="9007992" y="4678986"/>
            <a:ext cx="22126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1400" dirty="0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ჰაბ კოლეჯების წესდებების დამტკიცება</a:t>
            </a: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62A6EAAE-5263-476E-A36F-9730AEE438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44514" y="2496326"/>
            <a:ext cx="388235" cy="427851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D120A9F2-ADBE-4140-9938-1C1C8EAE5D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86675" y="2496326"/>
            <a:ext cx="388235" cy="427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131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08F0E2B3-3E2A-4126-863E-A072D8ED8131}"/>
              </a:ext>
            </a:extLst>
          </p:cNvPr>
          <p:cNvSpPr/>
          <p:nvPr/>
        </p:nvSpPr>
        <p:spPr>
          <a:xfrm>
            <a:off x="7876190" y="1624351"/>
            <a:ext cx="3843417" cy="2058975"/>
          </a:xfrm>
          <a:prstGeom prst="roundRect">
            <a:avLst>
              <a:gd name="adj" fmla="val 1336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FA365B4F-93E4-44A3-A6C7-B108034306B0}"/>
              </a:ext>
            </a:extLst>
          </p:cNvPr>
          <p:cNvSpPr/>
          <p:nvPr/>
        </p:nvSpPr>
        <p:spPr>
          <a:xfrm>
            <a:off x="2408222" y="5491467"/>
            <a:ext cx="7369521" cy="1200329"/>
          </a:xfrm>
          <a:prstGeom prst="roundRect">
            <a:avLst>
              <a:gd name="adj" fmla="val 1336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F6BE3445-4CCD-4B58-ABB7-51CA32772EE6}"/>
              </a:ext>
            </a:extLst>
          </p:cNvPr>
          <p:cNvSpPr/>
          <p:nvPr/>
        </p:nvSpPr>
        <p:spPr>
          <a:xfrm>
            <a:off x="452673" y="1622492"/>
            <a:ext cx="3843417" cy="2058975"/>
          </a:xfrm>
          <a:prstGeom prst="roundRect">
            <a:avLst>
              <a:gd name="adj" fmla="val 1336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7F3130-9EE7-4DC1-A268-639E27CD9710}"/>
              </a:ext>
            </a:extLst>
          </p:cNvPr>
          <p:cNvSpPr/>
          <p:nvPr/>
        </p:nvSpPr>
        <p:spPr>
          <a:xfrm>
            <a:off x="1839890" y="479332"/>
            <a:ext cx="85122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საჯარო-კერძო პარტნიორობის გაძლიერება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C0E1A4C-271B-4C72-ABE4-53E453C782F2}"/>
              </a:ext>
            </a:extLst>
          </p:cNvPr>
          <p:cNvSpPr/>
          <p:nvPr/>
        </p:nvSpPr>
        <p:spPr>
          <a:xfrm>
            <a:off x="6617376" y="3351536"/>
            <a:ext cx="900229" cy="1489220"/>
          </a:xfrm>
          <a:custGeom>
            <a:avLst/>
            <a:gdLst>
              <a:gd name="connsiteX0" fmla="*/ 899269 w 900229"/>
              <a:gd name="connsiteY0" fmla="*/ 225152 h 1489220"/>
              <a:gd name="connsiteX1" fmla="*/ 846860 w 900229"/>
              <a:gd name="connsiteY1" fmla="*/ 618845 h 1489220"/>
              <a:gd name="connsiteX2" fmla="*/ 739433 w 900229"/>
              <a:gd name="connsiteY2" fmla="*/ 881638 h 1489220"/>
              <a:gd name="connsiteX3" fmla="*/ 491046 w 900229"/>
              <a:gd name="connsiteY3" fmla="*/ 1212613 h 1489220"/>
              <a:gd name="connsiteX4" fmla="*/ 211859 w 900229"/>
              <a:gd name="connsiteY4" fmla="*/ 1420388 h 1489220"/>
              <a:gd name="connsiteX5" fmla="*/ 154979 w 900229"/>
              <a:gd name="connsiteY5" fmla="*/ 1450940 h 1489220"/>
              <a:gd name="connsiteX6" fmla="*/ 137468 w 900229"/>
              <a:gd name="connsiteY6" fmla="*/ 1480870 h 1489220"/>
              <a:gd name="connsiteX7" fmla="*/ 126787 w 900229"/>
              <a:gd name="connsiteY7" fmla="*/ 1488943 h 1489220"/>
              <a:gd name="connsiteX8" fmla="*/ 9797 w 900229"/>
              <a:gd name="connsiteY8" fmla="*/ 1475654 h 1489220"/>
              <a:gd name="connsiteX9" fmla="*/ 4705 w 900229"/>
              <a:gd name="connsiteY9" fmla="*/ 1460875 h 1489220"/>
              <a:gd name="connsiteX10" fmla="*/ 69285 w 900229"/>
              <a:gd name="connsiteY10" fmla="*/ 1371829 h 1489220"/>
              <a:gd name="connsiteX11" fmla="*/ 84189 w 900229"/>
              <a:gd name="connsiteY11" fmla="*/ 1368848 h 1489220"/>
              <a:gd name="connsiteX12" fmla="*/ 114740 w 900229"/>
              <a:gd name="connsiteY12" fmla="*/ 1371456 h 1489220"/>
              <a:gd name="connsiteX13" fmla="*/ 258432 w 900229"/>
              <a:gd name="connsiteY13" fmla="*/ 1285390 h 1489220"/>
              <a:gd name="connsiteX14" fmla="*/ 493654 w 900229"/>
              <a:gd name="connsiteY14" fmla="*/ 1076621 h 1489220"/>
              <a:gd name="connsiteX15" fmla="*/ 641444 w 900229"/>
              <a:gd name="connsiteY15" fmla="*/ 869218 h 1489220"/>
              <a:gd name="connsiteX16" fmla="*/ 725523 w 900229"/>
              <a:gd name="connsiteY16" fmla="*/ 691249 h 1489220"/>
              <a:gd name="connsiteX17" fmla="*/ 799915 w 900229"/>
              <a:gd name="connsiteY17" fmla="*/ 375426 h 1489220"/>
              <a:gd name="connsiteX18" fmla="*/ 808981 w 900229"/>
              <a:gd name="connsiteY18" fmla="*/ 225276 h 1489220"/>
              <a:gd name="connsiteX19" fmla="*/ 790973 w 900229"/>
              <a:gd name="connsiteY19" fmla="*/ 33397 h 1489220"/>
              <a:gd name="connsiteX20" fmla="*/ 809974 w 900229"/>
              <a:gd name="connsiteY20" fmla="*/ 6323 h 1489220"/>
              <a:gd name="connsiteX21" fmla="*/ 827486 w 900229"/>
              <a:gd name="connsiteY21" fmla="*/ 4585 h 1489220"/>
              <a:gd name="connsiteX22" fmla="*/ 888465 w 900229"/>
              <a:gd name="connsiteY22" fmla="*/ 50288 h 1489220"/>
              <a:gd name="connsiteX23" fmla="*/ 899269 w 900229"/>
              <a:gd name="connsiteY23" fmla="*/ 225152 h 1489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00229" h="1489220">
                <a:moveTo>
                  <a:pt x="899269" y="225152"/>
                </a:moveTo>
                <a:cubicBezTo>
                  <a:pt x="902622" y="362634"/>
                  <a:pt x="882627" y="492167"/>
                  <a:pt x="846860" y="618845"/>
                </a:cubicBezTo>
                <a:cubicBezTo>
                  <a:pt x="821028" y="710127"/>
                  <a:pt x="784515" y="798056"/>
                  <a:pt x="739433" y="881638"/>
                </a:cubicBezTo>
                <a:cubicBezTo>
                  <a:pt x="673362" y="1004341"/>
                  <a:pt x="592388" y="1116860"/>
                  <a:pt x="491046" y="1212613"/>
                </a:cubicBezTo>
                <a:cubicBezTo>
                  <a:pt x="406470" y="1292469"/>
                  <a:pt x="314319" y="1363632"/>
                  <a:pt x="211859" y="1420388"/>
                </a:cubicBezTo>
                <a:cubicBezTo>
                  <a:pt x="192982" y="1430821"/>
                  <a:pt x="174105" y="1441129"/>
                  <a:pt x="154979" y="1450940"/>
                </a:cubicBezTo>
                <a:cubicBezTo>
                  <a:pt x="142560" y="1457274"/>
                  <a:pt x="131009" y="1462862"/>
                  <a:pt x="137468" y="1480870"/>
                </a:cubicBezTo>
                <a:cubicBezTo>
                  <a:pt x="140697" y="1489937"/>
                  <a:pt x="132624" y="1489564"/>
                  <a:pt x="126787" y="1488943"/>
                </a:cubicBezTo>
                <a:cubicBezTo>
                  <a:pt x="87790" y="1484596"/>
                  <a:pt x="48794" y="1480001"/>
                  <a:pt x="9797" y="1475654"/>
                </a:cubicBezTo>
                <a:cubicBezTo>
                  <a:pt x="-2871" y="1474288"/>
                  <a:pt x="-1753" y="1467954"/>
                  <a:pt x="4705" y="1460875"/>
                </a:cubicBezTo>
                <a:cubicBezTo>
                  <a:pt x="29792" y="1433801"/>
                  <a:pt x="50160" y="1403250"/>
                  <a:pt x="69285" y="1371829"/>
                </a:cubicBezTo>
                <a:cubicBezTo>
                  <a:pt x="74005" y="1364005"/>
                  <a:pt x="79221" y="1361397"/>
                  <a:pt x="84189" y="1368848"/>
                </a:cubicBezTo>
                <a:cubicBezTo>
                  <a:pt x="93876" y="1383254"/>
                  <a:pt x="104556" y="1376548"/>
                  <a:pt x="114740" y="1371456"/>
                </a:cubicBezTo>
                <a:cubicBezTo>
                  <a:pt x="164914" y="1346617"/>
                  <a:pt x="212232" y="1317060"/>
                  <a:pt x="258432" y="1285390"/>
                </a:cubicBezTo>
                <a:cubicBezTo>
                  <a:pt x="345491" y="1225405"/>
                  <a:pt x="423857" y="1155484"/>
                  <a:pt x="493654" y="1076621"/>
                </a:cubicBezTo>
                <a:cubicBezTo>
                  <a:pt x="550038" y="1012910"/>
                  <a:pt x="599591" y="943859"/>
                  <a:pt x="641444" y="869218"/>
                </a:cubicBezTo>
                <a:cubicBezTo>
                  <a:pt x="673610" y="811717"/>
                  <a:pt x="704162" y="753098"/>
                  <a:pt x="725523" y="691249"/>
                </a:cubicBezTo>
                <a:cubicBezTo>
                  <a:pt x="760918" y="588790"/>
                  <a:pt x="790724" y="484468"/>
                  <a:pt x="799915" y="375426"/>
                </a:cubicBezTo>
                <a:cubicBezTo>
                  <a:pt x="804137" y="325376"/>
                  <a:pt x="809974" y="275574"/>
                  <a:pt x="808981" y="225276"/>
                </a:cubicBezTo>
                <a:cubicBezTo>
                  <a:pt x="807739" y="160820"/>
                  <a:pt x="802895" y="96736"/>
                  <a:pt x="790973" y="33397"/>
                </a:cubicBezTo>
                <a:cubicBezTo>
                  <a:pt x="787868" y="16631"/>
                  <a:pt x="792215" y="7441"/>
                  <a:pt x="809974" y="6323"/>
                </a:cubicBezTo>
                <a:cubicBezTo>
                  <a:pt x="815811" y="5951"/>
                  <a:pt x="821648" y="5454"/>
                  <a:pt x="827486" y="4585"/>
                </a:cubicBezTo>
                <a:cubicBezTo>
                  <a:pt x="882379" y="-4606"/>
                  <a:pt x="883124" y="-4730"/>
                  <a:pt x="888465" y="50288"/>
                </a:cubicBezTo>
                <a:cubicBezTo>
                  <a:pt x="894550" y="110025"/>
                  <a:pt x="903119" y="169886"/>
                  <a:pt x="899269" y="225152"/>
                </a:cubicBezTo>
                <a:close/>
              </a:path>
            </a:pathLst>
          </a:custGeom>
          <a:solidFill>
            <a:srgbClr val="F79776"/>
          </a:solidFill>
          <a:ln w="124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E4854EB-98C3-4977-BB18-23AE6D1F9D29}"/>
              </a:ext>
            </a:extLst>
          </p:cNvPr>
          <p:cNvSpPr/>
          <p:nvPr/>
        </p:nvSpPr>
        <p:spPr>
          <a:xfrm>
            <a:off x="4588908" y="3570300"/>
            <a:ext cx="891427" cy="1249329"/>
          </a:xfrm>
          <a:custGeom>
            <a:avLst/>
            <a:gdLst>
              <a:gd name="connsiteX0" fmla="*/ 63584 w 891427"/>
              <a:gd name="connsiteY0" fmla="*/ 0 h 1249329"/>
              <a:gd name="connsiteX1" fmla="*/ 73271 w 891427"/>
              <a:gd name="connsiteY1" fmla="*/ 10308 h 1249329"/>
              <a:gd name="connsiteX2" fmla="*/ 136237 w 891427"/>
              <a:gd name="connsiteY2" fmla="*/ 100721 h 1249329"/>
              <a:gd name="connsiteX3" fmla="*/ 132387 w 891427"/>
              <a:gd name="connsiteY3" fmla="*/ 114631 h 1249329"/>
              <a:gd name="connsiteX4" fmla="*/ 118229 w 891427"/>
              <a:gd name="connsiteY4" fmla="*/ 139469 h 1249329"/>
              <a:gd name="connsiteX5" fmla="*/ 171756 w 891427"/>
              <a:gd name="connsiteY5" fmla="*/ 380777 h 1249329"/>
              <a:gd name="connsiteX6" fmla="*/ 303028 w 891427"/>
              <a:gd name="connsiteY6" fmla="*/ 666918 h 1249329"/>
              <a:gd name="connsiteX7" fmla="*/ 495528 w 891427"/>
              <a:gd name="connsiteY7" fmla="*/ 906611 h 1249329"/>
              <a:gd name="connsiteX8" fmla="*/ 821536 w 891427"/>
              <a:gd name="connsiteY8" fmla="*/ 1136245 h 1249329"/>
              <a:gd name="connsiteX9" fmla="*/ 877919 w 891427"/>
              <a:gd name="connsiteY9" fmla="*/ 1163443 h 1249329"/>
              <a:gd name="connsiteX10" fmla="*/ 889221 w 891427"/>
              <a:gd name="connsiteY10" fmla="*/ 1191511 h 1249329"/>
              <a:gd name="connsiteX11" fmla="*/ 798560 w 891427"/>
              <a:gd name="connsiteY11" fmla="*/ 1228520 h 1249329"/>
              <a:gd name="connsiteX12" fmla="*/ 656483 w 891427"/>
              <a:gd name="connsiteY12" fmla="*/ 1149161 h 1249329"/>
              <a:gd name="connsiteX13" fmla="*/ 226401 w 891427"/>
              <a:gd name="connsiteY13" fmla="*/ 717589 h 1249329"/>
              <a:gd name="connsiteX14" fmla="*/ 65695 w 891427"/>
              <a:gd name="connsiteY14" fmla="*/ 344140 h 1249329"/>
              <a:gd name="connsiteX15" fmla="*/ 27071 w 891427"/>
              <a:gd name="connsiteY15" fmla="*/ 143071 h 1249329"/>
              <a:gd name="connsiteX16" fmla="*/ 11795 w 891427"/>
              <a:gd name="connsiteY16" fmla="*/ 128416 h 1249329"/>
              <a:gd name="connsiteX17" fmla="*/ 2605 w 891427"/>
              <a:gd name="connsiteY17" fmla="*/ 113761 h 1249329"/>
              <a:gd name="connsiteX18" fmla="*/ 56505 w 891427"/>
              <a:gd name="connsiteY18" fmla="*/ 6210 h 1249329"/>
              <a:gd name="connsiteX19" fmla="*/ 63584 w 891427"/>
              <a:gd name="connsiteY19" fmla="*/ 0 h 124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91427" h="1249329">
                <a:moveTo>
                  <a:pt x="63584" y="0"/>
                </a:moveTo>
                <a:cubicBezTo>
                  <a:pt x="68924" y="1242"/>
                  <a:pt x="70290" y="6334"/>
                  <a:pt x="73271" y="10308"/>
                </a:cubicBezTo>
                <a:cubicBezTo>
                  <a:pt x="95626" y="39494"/>
                  <a:pt x="110529" y="73895"/>
                  <a:pt x="136237" y="100721"/>
                </a:cubicBezTo>
                <a:cubicBezTo>
                  <a:pt x="142571" y="107303"/>
                  <a:pt x="142198" y="112271"/>
                  <a:pt x="132387" y="114631"/>
                </a:cubicBezTo>
                <a:cubicBezTo>
                  <a:pt x="118974" y="117860"/>
                  <a:pt x="116863" y="126801"/>
                  <a:pt x="118229" y="139469"/>
                </a:cubicBezTo>
                <a:cubicBezTo>
                  <a:pt x="127543" y="221809"/>
                  <a:pt x="147663" y="301666"/>
                  <a:pt x="171756" y="380777"/>
                </a:cubicBezTo>
                <a:cubicBezTo>
                  <a:pt x="202680" y="481994"/>
                  <a:pt x="247763" y="576878"/>
                  <a:pt x="303028" y="666918"/>
                </a:cubicBezTo>
                <a:cubicBezTo>
                  <a:pt x="357053" y="754971"/>
                  <a:pt x="421261" y="835200"/>
                  <a:pt x="495528" y="906611"/>
                </a:cubicBezTo>
                <a:cubicBezTo>
                  <a:pt x="592275" y="999756"/>
                  <a:pt x="699081" y="1079364"/>
                  <a:pt x="821536" y="1136245"/>
                </a:cubicBezTo>
                <a:cubicBezTo>
                  <a:pt x="840413" y="1145062"/>
                  <a:pt x="858918" y="1154750"/>
                  <a:pt x="877919" y="1163443"/>
                </a:cubicBezTo>
                <a:cubicBezTo>
                  <a:pt x="891208" y="1169528"/>
                  <a:pt x="894065" y="1177601"/>
                  <a:pt x="889221" y="1191511"/>
                </a:cubicBezTo>
                <a:cubicBezTo>
                  <a:pt x="865748" y="1259072"/>
                  <a:pt x="861650" y="1261804"/>
                  <a:pt x="798560" y="1228520"/>
                </a:cubicBezTo>
                <a:cubicBezTo>
                  <a:pt x="750621" y="1203309"/>
                  <a:pt x="702434" y="1178470"/>
                  <a:pt x="656483" y="1149161"/>
                </a:cubicBezTo>
                <a:cubicBezTo>
                  <a:pt x="480873" y="1037263"/>
                  <a:pt x="337057" y="893571"/>
                  <a:pt x="226401" y="717589"/>
                </a:cubicBezTo>
                <a:cubicBezTo>
                  <a:pt x="153624" y="601841"/>
                  <a:pt x="99476" y="477523"/>
                  <a:pt x="65695" y="344140"/>
                </a:cubicBezTo>
                <a:cubicBezTo>
                  <a:pt x="48805" y="277696"/>
                  <a:pt x="36385" y="210756"/>
                  <a:pt x="27071" y="143071"/>
                </a:cubicBezTo>
                <a:cubicBezTo>
                  <a:pt x="25705" y="133011"/>
                  <a:pt x="25829" y="125187"/>
                  <a:pt x="11795" y="128416"/>
                </a:cubicBezTo>
                <a:cubicBezTo>
                  <a:pt x="-2487" y="131645"/>
                  <a:pt x="-1369" y="121958"/>
                  <a:pt x="2605" y="113761"/>
                </a:cubicBezTo>
                <a:cubicBezTo>
                  <a:pt x="20240" y="77745"/>
                  <a:pt x="38497" y="42102"/>
                  <a:pt x="56505" y="6210"/>
                </a:cubicBezTo>
                <a:cubicBezTo>
                  <a:pt x="58119" y="3229"/>
                  <a:pt x="59237" y="124"/>
                  <a:pt x="63584" y="0"/>
                </a:cubicBezTo>
                <a:close/>
              </a:path>
            </a:pathLst>
          </a:custGeom>
          <a:solidFill>
            <a:srgbClr val="679FD5"/>
          </a:solidFill>
          <a:ln w="124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64C6726-0255-4F79-AF50-40D8B937EE99}"/>
              </a:ext>
            </a:extLst>
          </p:cNvPr>
          <p:cNvSpPr/>
          <p:nvPr/>
        </p:nvSpPr>
        <p:spPr>
          <a:xfrm>
            <a:off x="5550931" y="4578523"/>
            <a:ext cx="1038580" cy="1037864"/>
          </a:xfrm>
          <a:custGeom>
            <a:avLst/>
            <a:gdLst>
              <a:gd name="connsiteX0" fmla="*/ 405615 w 829870"/>
              <a:gd name="connsiteY0" fmla="*/ 111 h 829298"/>
              <a:gd name="connsiteX1" fmla="*/ 0 w 829870"/>
              <a:gd name="connsiteY1" fmla="*/ 421499 h 829298"/>
              <a:gd name="connsiteX2" fmla="*/ 421885 w 829870"/>
              <a:gd name="connsiteY2" fmla="*/ 829225 h 829298"/>
              <a:gd name="connsiteX3" fmla="*/ 829860 w 829870"/>
              <a:gd name="connsiteY3" fmla="*/ 412557 h 829298"/>
              <a:gd name="connsiteX4" fmla="*/ 405615 w 829870"/>
              <a:gd name="connsiteY4" fmla="*/ 111 h 829298"/>
              <a:gd name="connsiteX5" fmla="*/ 473922 w 829870"/>
              <a:gd name="connsiteY5" fmla="*/ 499617 h 829298"/>
              <a:gd name="connsiteX6" fmla="*/ 467588 w 829870"/>
              <a:gd name="connsiteY6" fmla="*/ 521723 h 829298"/>
              <a:gd name="connsiteX7" fmla="*/ 486714 w 829870"/>
              <a:gd name="connsiteY7" fmla="*/ 552399 h 829298"/>
              <a:gd name="connsiteX8" fmla="*/ 467588 w 829870"/>
              <a:gd name="connsiteY8" fmla="*/ 521723 h 829298"/>
              <a:gd name="connsiteX9" fmla="*/ 473922 w 829870"/>
              <a:gd name="connsiteY9" fmla="*/ 499617 h 829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9870" h="829298">
                <a:moveTo>
                  <a:pt x="405615" y="111"/>
                </a:moveTo>
                <a:cubicBezTo>
                  <a:pt x="179832" y="5203"/>
                  <a:pt x="1366" y="183917"/>
                  <a:pt x="0" y="421499"/>
                </a:cubicBezTo>
                <a:cubicBezTo>
                  <a:pt x="4595" y="643184"/>
                  <a:pt x="185421" y="833572"/>
                  <a:pt x="421885" y="829225"/>
                </a:cubicBezTo>
                <a:cubicBezTo>
                  <a:pt x="651146" y="825127"/>
                  <a:pt x="831474" y="639582"/>
                  <a:pt x="829860" y="412557"/>
                </a:cubicBezTo>
                <a:cubicBezTo>
                  <a:pt x="827997" y="183048"/>
                  <a:pt x="644315" y="-5229"/>
                  <a:pt x="405615" y="111"/>
                </a:cubicBezTo>
                <a:close/>
                <a:moveTo>
                  <a:pt x="473922" y="499617"/>
                </a:moveTo>
                <a:cubicBezTo>
                  <a:pt x="469326" y="504584"/>
                  <a:pt x="467340" y="511912"/>
                  <a:pt x="467588" y="521723"/>
                </a:cubicBezTo>
                <a:cubicBezTo>
                  <a:pt x="467091" y="537744"/>
                  <a:pt x="471189" y="549418"/>
                  <a:pt x="486714" y="552399"/>
                </a:cubicBezTo>
                <a:cubicBezTo>
                  <a:pt x="471314" y="549418"/>
                  <a:pt x="467215" y="537744"/>
                  <a:pt x="467588" y="521723"/>
                </a:cubicBezTo>
                <a:cubicBezTo>
                  <a:pt x="467215" y="511912"/>
                  <a:pt x="469202" y="504584"/>
                  <a:pt x="473922" y="499617"/>
                </a:cubicBezTo>
                <a:close/>
              </a:path>
            </a:pathLst>
          </a:custGeom>
          <a:solidFill>
            <a:srgbClr val="679FD5"/>
          </a:solidFill>
          <a:ln w="124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09BA182-DC61-438B-B3B6-65528DD0F13A}"/>
              </a:ext>
            </a:extLst>
          </p:cNvPr>
          <p:cNvSpPr/>
          <p:nvPr/>
        </p:nvSpPr>
        <p:spPr>
          <a:xfrm>
            <a:off x="6957577" y="2194394"/>
            <a:ext cx="1040326" cy="1033207"/>
          </a:xfrm>
          <a:custGeom>
            <a:avLst/>
            <a:gdLst>
              <a:gd name="connsiteX0" fmla="*/ 414806 w 831265"/>
              <a:gd name="connsiteY0" fmla="*/ 44 h 825577"/>
              <a:gd name="connsiteX1" fmla="*/ 0 w 831265"/>
              <a:gd name="connsiteY1" fmla="*/ 414105 h 825577"/>
              <a:gd name="connsiteX2" fmla="*/ 428591 w 831265"/>
              <a:gd name="connsiteY2" fmla="*/ 825433 h 825577"/>
              <a:gd name="connsiteX3" fmla="*/ 831226 w 831265"/>
              <a:gd name="connsiteY3" fmla="*/ 408888 h 825577"/>
              <a:gd name="connsiteX4" fmla="*/ 414806 w 831265"/>
              <a:gd name="connsiteY4" fmla="*/ 44 h 825577"/>
              <a:gd name="connsiteX5" fmla="*/ 511925 w 831265"/>
              <a:gd name="connsiteY5" fmla="*/ 544383 h 825577"/>
              <a:gd name="connsiteX6" fmla="*/ 510186 w 831265"/>
              <a:gd name="connsiteY6" fmla="*/ 540409 h 825577"/>
              <a:gd name="connsiteX7" fmla="*/ 511925 w 831265"/>
              <a:gd name="connsiteY7" fmla="*/ 544383 h 825577"/>
              <a:gd name="connsiteX8" fmla="*/ 511925 w 831265"/>
              <a:gd name="connsiteY8" fmla="*/ 544383 h 825577"/>
              <a:gd name="connsiteX9" fmla="*/ 506088 w 831265"/>
              <a:gd name="connsiteY9" fmla="*/ 390756 h 825577"/>
              <a:gd name="connsiteX10" fmla="*/ 503604 w 831265"/>
              <a:gd name="connsiteY10" fmla="*/ 416464 h 825577"/>
              <a:gd name="connsiteX11" fmla="*/ 506088 w 831265"/>
              <a:gd name="connsiteY11" fmla="*/ 390756 h 825577"/>
              <a:gd name="connsiteX12" fmla="*/ 509317 w 831265"/>
              <a:gd name="connsiteY12" fmla="*/ 382311 h 825577"/>
              <a:gd name="connsiteX13" fmla="*/ 509317 w 831265"/>
              <a:gd name="connsiteY13" fmla="*/ 382311 h 825577"/>
              <a:gd name="connsiteX14" fmla="*/ 506088 w 831265"/>
              <a:gd name="connsiteY14" fmla="*/ 390756 h 825577"/>
              <a:gd name="connsiteX15" fmla="*/ 392948 w 831265"/>
              <a:gd name="connsiteY15" fmla="*/ 389142 h 825577"/>
              <a:gd name="connsiteX16" fmla="*/ 404001 w 831265"/>
              <a:gd name="connsiteY16" fmla="*/ 396842 h 825577"/>
              <a:gd name="connsiteX17" fmla="*/ 392948 w 831265"/>
              <a:gd name="connsiteY17" fmla="*/ 389142 h 825577"/>
              <a:gd name="connsiteX18" fmla="*/ 392948 w 831265"/>
              <a:gd name="connsiteY18" fmla="*/ 428387 h 825577"/>
              <a:gd name="connsiteX19" fmla="*/ 392948 w 831265"/>
              <a:gd name="connsiteY19" fmla="*/ 389142 h 825577"/>
              <a:gd name="connsiteX20" fmla="*/ 439024 w 831265"/>
              <a:gd name="connsiteY20" fmla="*/ 426027 h 825577"/>
              <a:gd name="connsiteX21" fmla="*/ 433559 w 831265"/>
              <a:gd name="connsiteY21" fmla="*/ 442421 h 825577"/>
              <a:gd name="connsiteX22" fmla="*/ 458274 w 831265"/>
              <a:gd name="connsiteY22" fmla="*/ 434721 h 825577"/>
              <a:gd name="connsiteX23" fmla="*/ 433559 w 831265"/>
              <a:gd name="connsiteY23" fmla="*/ 442421 h 825577"/>
              <a:gd name="connsiteX24" fmla="*/ 439024 w 831265"/>
              <a:gd name="connsiteY24" fmla="*/ 426027 h 825577"/>
              <a:gd name="connsiteX25" fmla="*/ 471190 w 831265"/>
              <a:gd name="connsiteY25" fmla="*/ 447140 h 825577"/>
              <a:gd name="connsiteX26" fmla="*/ 458646 w 831265"/>
              <a:gd name="connsiteY26" fmla="*/ 434721 h 825577"/>
              <a:gd name="connsiteX27" fmla="*/ 471190 w 831265"/>
              <a:gd name="connsiteY27" fmla="*/ 447140 h 825577"/>
              <a:gd name="connsiteX28" fmla="*/ 514657 w 831265"/>
              <a:gd name="connsiteY28" fmla="*/ 366042 h 825577"/>
              <a:gd name="connsiteX29" fmla="*/ 508572 w 831265"/>
              <a:gd name="connsiteY29" fmla="*/ 372127 h 825577"/>
              <a:gd name="connsiteX30" fmla="*/ 508572 w 831265"/>
              <a:gd name="connsiteY30" fmla="*/ 372127 h 825577"/>
              <a:gd name="connsiteX31" fmla="*/ 514657 w 831265"/>
              <a:gd name="connsiteY31" fmla="*/ 366042 h 825577"/>
              <a:gd name="connsiteX32" fmla="*/ 508944 w 831265"/>
              <a:gd name="connsiteY32" fmla="*/ 346792 h 825577"/>
              <a:gd name="connsiteX33" fmla="*/ 508944 w 831265"/>
              <a:gd name="connsiteY33" fmla="*/ 346792 h 825577"/>
              <a:gd name="connsiteX34" fmla="*/ 510559 w 831265"/>
              <a:gd name="connsiteY34" fmla="*/ 340582 h 825577"/>
              <a:gd name="connsiteX35" fmla="*/ 508944 w 831265"/>
              <a:gd name="connsiteY35" fmla="*/ 346792 h 825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831265" h="825577">
                <a:moveTo>
                  <a:pt x="414806" y="44"/>
                </a:moveTo>
                <a:cubicBezTo>
                  <a:pt x="180950" y="-2067"/>
                  <a:pt x="124" y="191302"/>
                  <a:pt x="0" y="414105"/>
                </a:cubicBezTo>
                <a:cubicBezTo>
                  <a:pt x="-124" y="629207"/>
                  <a:pt x="194363" y="831767"/>
                  <a:pt x="428591" y="825433"/>
                </a:cubicBezTo>
                <a:cubicBezTo>
                  <a:pt x="641210" y="819720"/>
                  <a:pt x="834455" y="633927"/>
                  <a:pt x="831226" y="408888"/>
                </a:cubicBezTo>
                <a:cubicBezTo>
                  <a:pt x="827873" y="185589"/>
                  <a:pt x="645184" y="-3309"/>
                  <a:pt x="414806" y="44"/>
                </a:cubicBezTo>
                <a:close/>
                <a:moveTo>
                  <a:pt x="511925" y="544383"/>
                </a:moveTo>
                <a:cubicBezTo>
                  <a:pt x="511428" y="543017"/>
                  <a:pt x="511180" y="540782"/>
                  <a:pt x="510186" y="540409"/>
                </a:cubicBezTo>
                <a:cubicBezTo>
                  <a:pt x="511180" y="540782"/>
                  <a:pt x="511428" y="543017"/>
                  <a:pt x="511925" y="544383"/>
                </a:cubicBezTo>
                <a:cubicBezTo>
                  <a:pt x="511925" y="544383"/>
                  <a:pt x="511925" y="544383"/>
                  <a:pt x="511925" y="544383"/>
                </a:cubicBezTo>
                <a:close/>
                <a:moveTo>
                  <a:pt x="506088" y="390756"/>
                </a:moveTo>
                <a:cubicBezTo>
                  <a:pt x="503604" y="399201"/>
                  <a:pt x="503356" y="407771"/>
                  <a:pt x="503604" y="416464"/>
                </a:cubicBezTo>
                <a:cubicBezTo>
                  <a:pt x="503356" y="407771"/>
                  <a:pt x="503728" y="399201"/>
                  <a:pt x="506088" y="390756"/>
                </a:cubicBezTo>
                <a:cubicBezTo>
                  <a:pt x="506957" y="387900"/>
                  <a:pt x="507951" y="385167"/>
                  <a:pt x="509317" y="382311"/>
                </a:cubicBezTo>
                <a:lnTo>
                  <a:pt x="509317" y="382311"/>
                </a:lnTo>
                <a:cubicBezTo>
                  <a:pt x="507951" y="385167"/>
                  <a:pt x="506957" y="387900"/>
                  <a:pt x="506088" y="390756"/>
                </a:cubicBezTo>
                <a:close/>
                <a:moveTo>
                  <a:pt x="392948" y="389142"/>
                </a:moveTo>
                <a:cubicBezTo>
                  <a:pt x="402138" y="388024"/>
                  <a:pt x="403752" y="391998"/>
                  <a:pt x="404001" y="396842"/>
                </a:cubicBezTo>
                <a:cubicBezTo>
                  <a:pt x="403752" y="391998"/>
                  <a:pt x="402138" y="388024"/>
                  <a:pt x="392948" y="389142"/>
                </a:cubicBezTo>
                <a:cubicBezTo>
                  <a:pt x="392948" y="402182"/>
                  <a:pt x="392948" y="415346"/>
                  <a:pt x="392948" y="428387"/>
                </a:cubicBezTo>
                <a:cubicBezTo>
                  <a:pt x="392948" y="415346"/>
                  <a:pt x="392948" y="402306"/>
                  <a:pt x="392948" y="389142"/>
                </a:cubicBezTo>
                <a:close/>
                <a:moveTo>
                  <a:pt x="439024" y="426027"/>
                </a:moveTo>
                <a:cubicBezTo>
                  <a:pt x="435049" y="428511"/>
                  <a:pt x="432565" y="433106"/>
                  <a:pt x="433559" y="442421"/>
                </a:cubicBezTo>
                <a:cubicBezTo>
                  <a:pt x="443991" y="436708"/>
                  <a:pt x="452188" y="434100"/>
                  <a:pt x="458274" y="434721"/>
                </a:cubicBezTo>
                <a:cubicBezTo>
                  <a:pt x="452188" y="434100"/>
                  <a:pt x="443991" y="436708"/>
                  <a:pt x="433559" y="442421"/>
                </a:cubicBezTo>
                <a:cubicBezTo>
                  <a:pt x="432565" y="433106"/>
                  <a:pt x="435049" y="428511"/>
                  <a:pt x="439024" y="426027"/>
                </a:cubicBezTo>
                <a:close/>
                <a:moveTo>
                  <a:pt x="471190" y="447140"/>
                </a:moveTo>
                <a:cubicBezTo>
                  <a:pt x="468954" y="439440"/>
                  <a:pt x="464856" y="435342"/>
                  <a:pt x="458646" y="434721"/>
                </a:cubicBezTo>
                <a:cubicBezTo>
                  <a:pt x="464856" y="435342"/>
                  <a:pt x="468954" y="439440"/>
                  <a:pt x="471190" y="447140"/>
                </a:cubicBezTo>
                <a:close/>
                <a:moveTo>
                  <a:pt x="514657" y="366042"/>
                </a:moveTo>
                <a:cubicBezTo>
                  <a:pt x="512422" y="367656"/>
                  <a:pt x="510435" y="369643"/>
                  <a:pt x="508572" y="372127"/>
                </a:cubicBezTo>
                <a:lnTo>
                  <a:pt x="508572" y="372127"/>
                </a:lnTo>
                <a:cubicBezTo>
                  <a:pt x="510435" y="369767"/>
                  <a:pt x="512546" y="367656"/>
                  <a:pt x="514657" y="366042"/>
                </a:cubicBezTo>
                <a:close/>
                <a:moveTo>
                  <a:pt x="508944" y="346792"/>
                </a:moveTo>
                <a:lnTo>
                  <a:pt x="508944" y="346792"/>
                </a:lnTo>
                <a:cubicBezTo>
                  <a:pt x="509317" y="344556"/>
                  <a:pt x="509814" y="342569"/>
                  <a:pt x="510559" y="340582"/>
                </a:cubicBezTo>
                <a:cubicBezTo>
                  <a:pt x="509938" y="342445"/>
                  <a:pt x="509317" y="344556"/>
                  <a:pt x="508944" y="346792"/>
                </a:cubicBezTo>
                <a:close/>
              </a:path>
            </a:pathLst>
          </a:custGeom>
          <a:solidFill>
            <a:srgbClr val="F79776"/>
          </a:solidFill>
          <a:ln w="124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14105BB-974F-4B1F-9738-C52C0E392ECF}"/>
              </a:ext>
            </a:extLst>
          </p:cNvPr>
          <p:cNvSpPr/>
          <p:nvPr/>
        </p:nvSpPr>
        <p:spPr>
          <a:xfrm>
            <a:off x="4166904" y="2229113"/>
            <a:ext cx="1018709" cy="1074918"/>
          </a:xfrm>
          <a:custGeom>
            <a:avLst/>
            <a:gdLst>
              <a:gd name="connsiteX0" fmla="*/ 407910 w 824082"/>
              <a:gd name="connsiteY0" fmla="*/ 27 h 823304"/>
              <a:gd name="connsiteX1" fmla="*/ 121148 w 824082"/>
              <a:gd name="connsiteY1" fmla="*/ 120122 h 823304"/>
              <a:gd name="connsiteX2" fmla="*/ 59 w 824082"/>
              <a:gd name="connsiteY2" fmla="*/ 417441 h 823304"/>
              <a:gd name="connsiteX3" fmla="*/ 412133 w 824082"/>
              <a:gd name="connsiteY3" fmla="*/ 823305 h 823304"/>
              <a:gd name="connsiteX4" fmla="*/ 824082 w 824082"/>
              <a:gd name="connsiteY4" fmla="*/ 408126 h 823304"/>
              <a:gd name="connsiteX5" fmla="*/ 407910 w 824082"/>
              <a:gd name="connsiteY5" fmla="*/ 27 h 823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4082" h="823304">
                <a:moveTo>
                  <a:pt x="407910" y="27"/>
                </a:moveTo>
                <a:cubicBezTo>
                  <a:pt x="297130" y="1269"/>
                  <a:pt x="199762" y="39769"/>
                  <a:pt x="121148" y="120122"/>
                </a:cubicBezTo>
                <a:cubicBezTo>
                  <a:pt x="40298" y="202711"/>
                  <a:pt x="-1804" y="301196"/>
                  <a:pt x="59" y="417441"/>
                </a:cubicBezTo>
                <a:cubicBezTo>
                  <a:pt x="3537" y="637015"/>
                  <a:pt x="182127" y="823305"/>
                  <a:pt x="412133" y="823305"/>
                </a:cubicBezTo>
                <a:cubicBezTo>
                  <a:pt x="640648" y="822560"/>
                  <a:pt x="824579" y="637139"/>
                  <a:pt x="824082" y="408126"/>
                </a:cubicBezTo>
                <a:cubicBezTo>
                  <a:pt x="823585" y="182591"/>
                  <a:pt x="636177" y="-2581"/>
                  <a:pt x="407910" y="27"/>
                </a:cubicBezTo>
                <a:close/>
              </a:path>
            </a:pathLst>
          </a:custGeom>
          <a:solidFill>
            <a:srgbClr val="4971B8"/>
          </a:solidFill>
          <a:ln w="124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3C76F1B-1329-4EA0-A0A3-6BB8BD2068E9}"/>
              </a:ext>
            </a:extLst>
          </p:cNvPr>
          <p:cNvSpPr/>
          <p:nvPr/>
        </p:nvSpPr>
        <p:spPr>
          <a:xfrm>
            <a:off x="5215780" y="2096675"/>
            <a:ext cx="1710179" cy="378443"/>
          </a:xfrm>
          <a:custGeom>
            <a:avLst/>
            <a:gdLst>
              <a:gd name="connsiteX0" fmla="*/ 182563 w 1710179"/>
              <a:gd name="connsiteY0" fmla="*/ 182196 h 378443"/>
              <a:gd name="connsiteX1" fmla="*/ 551541 w 1710179"/>
              <a:gd name="connsiteY1" fmla="*/ 35275 h 378443"/>
              <a:gd name="connsiteX2" fmla="*/ 833335 w 1710179"/>
              <a:gd name="connsiteY2" fmla="*/ 253 h 378443"/>
              <a:gd name="connsiteX3" fmla="*/ 1243422 w 1710179"/>
              <a:gd name="connsiteY3" fmla="*/ 55022 h 378443"/>
              <a:gd name="connsiteX4" fmla="*/ 1561232 w 1710179"/>
              <a:gd name="connsiteY4" fmla="*/ 196727 h 378443"/>
              <a:gd name="connsiteX5" fmla="*/ 1615753 w 1710179"/>
              <a:gd name="connsiteY5" fmla="*/ 231376 h 378443"/>
              <a:gd name="connsiteX6" fmla="*/ 1650403 w 1710179"/>
              <a:gd name="connsiteY6" fmla="*/ 231997 h 378443"/>
              <a:gd name="connsiteX7" fmla="*/ 1662698 w 1710179"/>
              <a:gd name="connsiteY7" fmla="*/ 237338 h 378443"/>
              <a:gd name="connsiteX8" fmla="*/ 1708402 w 1710179"/>
              <a:gd name="connsiteY8" fmla="*/ 345759 h 378443"/>
              <a:gd name="connsiteX9" fmla="*/ 1698094 w 1710179"/>
              <a:gd name="connsiteY9" fmla="*/ 357433 h 378443"/>
              <a:gd name="connsiteX10" fmla="*/ 1588803 w 1710179"/>
              <a:gd name="connsiteY10" fmla="*/ 344641 h 378443"/>
              <a:gd name="connsiteX11" fmla="*/ 1578868 w 1710179"/>
              <a:gd name="connsiteY11" fmla="*/ 333091 h 378443"/>
              <a:gd name="connsiteX12" fmla="*/ 1566200 w 1710179"/>
              <a:gd name="connsiteY12" fmla="*/ 305147 h 378443"/>
              <a:gd name="connsiteX13" fmla="*/ 1420770 w 1710179"/>
              <a:gd name="connsiteY13" fmla="*/ 222062 h 378443"/>
              <a:gd name="connsiteX14" fmla="*/ 1123575 w 1710179"/>
              <a:gd name="connsiteY14" fmla="*/ 119106 h 378443"/>
              <a:gd name="connsiteX15" fmla="*/ 870345 w 1710179"/>
              <a:gd name="connsiteY15" fmla="*/ 91659 h 378443"/>
              <a:gd name="connsiteX16" fmla="*/ 673995 w 1710179"/>
              <a:gd name="connsiteY16" fmla="*/ 105444 h 378443"/>
              <a:gd name="connsiteX17" fmla="*/ 362270 w 1710179"/>
              <a:gd name="connsiteY17" fmla="*/ 195112 h 378443"/>
              <a:gd name="connsiteX18" fmla="*/ 226775 w 1710179"/>
              <a:gd name="connsiteY18" fmla="*/ 260686 h 378443"/>
              <a:gd name="connsiteX19" fmla="*/ 68181 w 1710179"/>
              <a:gd name="connsiteY19" fmla="*/ 370349 h 378443"/>
              <a:gd name="connsiteX20" fmla="*/ 35269 w 1710179"/>
              <a:gd name="connsiteY20" fmla="*/ 367120 h 378443"/>
              <a:gd name="connsiteX21" fmla="*/ 25210 w 1710179"/>
              <a:gd name="connsiteY21" fmla="*/ 352713 h 378443"/>
              <a:gd name="connsiteX22" fmla="*/ 35269 w 1710179"/>
              <a:gd name="connsiteY22" fmla="*/ 277204 h 378443"/>
              <a:gd name="connsiteX23" fmla="*/ 182563 w 1710179"/>
              <a:gd name="connsiteY23" fmla="*/ 182196 h 378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710179" h="378443">
                <a:moveTo>
                  <a:pt x="182563" y="182196"/>
                </a:moveTo>
                <a:cubicBezTo>
                  <a:pt x="300795" y="111903"/>
                  <a:pt x="423498" y="66075"/>
                  <a:pt x="551541" y="35275"/>
                </a:cubicBezTo>
                <a:cubicBezTo>
                  <a:pt x="643817" y="13045"/>
                  <a:pt x="738328" y="1991"/>
                  <a:pt x="833335" y="253"/>
                </a:cubicBezTo>
                <a:cubicBezTo>
                  <a:pt x="972556" y="-2231"/>
                  <a:pt x="1110411" y="13417"/>
                  <a:pt x="1243422" y="55022"/>
                </a:cubicBezTo>
                <a:cubicBezTo>
                  <a:pt x="1354451" y="89672"/>
                  <a:pt x="1461630" y="135251"/>
                  <a:pt x="1561232" y="196727"/>
                </a:cubicBezTo>
                <a:cubicBezTo>
                  <a:pt x="1579489" y="208028"/>
                  <a:pt x="1597745" y="219454"/>
                  <a:pt x="1615753" y="231376"/>
                </a:cubicBezTo>
                <a:cubicBezTo>
                  <a:pt x="1627428" y="239076"/>
                  <a:pt x="1637860" y="246404"/>
                  <a:pt x="1650403" y="231997"/>
                </a:cubicBezTo>
                <a:cubicBezTo>
                  <a:pt x="1656737" y="224670"/>
                  <a:pt x="1660339" y="231873"/>
                  <a:pt x="1662698" y="237338"/>
                </a:cubicBezTo>
                <a:cubicBezTo>
                  <a:pt x="1677974" y="273478"/>
                  <a:pt x="1693002" y="309742"/>
                  <a:pt x="1708402" y="345759"/>
                </a:cubicBezTo>
                <a:cubicBezTo>
                  <a:pt x="1713369" y="357557"/>
                  <a:pt x="1707284" y="359668"/>
                  <a:pt x="1698094" y="357433"/>
                </a:cubicBezTo>
                <a:cubicBezTo>
                  <a:pt x="1662202" y="348863"/>
                  <a:pt x="1625565" y="345883"/>
                  <a:pt x="1588803" y="344641"/>
                </a:cubicBezTo>
                <a:cubicBezTo>
                  <a:pt x="1579737" y="344268"/>
                  <a:pt x="1574770" y="341163"/>
                  <a:pt x="1578868" y="333091"/>
                </a:cubicBezTo>
                <a:cubicBezTo>
                  <a:pt x="1586692" y="317567"/>
                  <a:pt x="1575639" y="311605"/>
                  <a:pt x="1566200" y="305147"/>
                </a:cubicBezTo>
                <a:cubicBezTo>
                  <a:pt x="1520000" y="273478"/>
                  <a:pt x="1471068" y="246652"/>
                  <a:pt x="1420770" y="222062"/>
                </a:cubicBezTo>
                <a:cubicBezTo>
                  <a:pt x="1325886" y="175489"/>
                  <a:pt x="1226532" y="141336"/>
                  <a:pt x="1123575" y="119106"/>
                </a:cubicBezTo>
                <a:cubicBezTo>
                  <a:pt x="1040366" y="101098"/>
                  <a:pt x="955914" y="91659"/>
                  <a:pt x="870345" y="91659"/>
                </a:cubicBezTo>
                <a:cubicBezTo>
                  <a:pt x="804398" y="91659"/>
                  <a:pt x="738452" y="93770"/>
                  <a:pt x="673995" y="105444"/>
                </a:cubicBezTo>
                <a:cubicBezTo>
                  <a:pt x="567313" y="124694"/>
                  <a:pt x="461749" y="149781"/>
                  <a:pt x="362270" y="195112"/>
                </a:cubicBezTo>
                <a:cubicBezTo>
                  <a:pt x="316567" y="215977"/>
                  <a:pt x="270243" y="235226"/>
                  <a:pt x="226775" y="260686"/>
                </a:cubicBezTo>
                <a:cubicBezTo>
                  <a:pt x="171261" y="293349"/>
                  <a:pt x="117609" y="328868"/>
                  <a:pt x="68181" y="370349"/>
                </a:cubicBezTo>
                <a:cubicBezTo>
                  <a:pt x="55140" y="381278"/>
                  <a:pt x="44956" y="382023"/>
                  <a:pt x="35269" y="367120"/>
                </a:cubicBezTo>
                <a:cubicBezTo>
                  <a:pt x="32040" y="362152"/>
                  <a:pt x="28811" y="357309"/>
                  <a:pt x="25210" y="352713"/>
                </a:cubicBezTo>
                <a:cubicBezTo>
                  <a:pt x="-9689" y="309370"/>
                  <a:pt x="-10186" y="308749"/>
                  <a:pt x="35269" y="277204"/>
                </a:cubicBezTo>
                <a:cubicBezTo>
                  <a:pt x="84574" y="242802"/>
                  <a:pt x="132513" y="205917"/>
                  <a:pt x="182563" y="182196"/>
                </a:cubicBezTo>
                <a:close/>
              </a:path>
            </a:pathLst>
          </a:custGeom>
          <a:solidFill>
            <a:srgbClr val="4971B8"/>
          </a:solidFill>
          <a:ln w="124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6F17434-984D-4FF7-B577-7BAC11EED02A}"/>
              </a:ext>
            </a:extLst>
          </p:cNvPr>
          <p:cNvSpPr/>
          <p:nvPr/>
        </p:nvSpPr>
        <p:spPr>
          <a:xfrm>
            <a:off x="761663" y="2075100"/>
            <a:ext cx="326417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1400" dirty="0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ახალციხის მუნიციპალიტეტში,</a:t>
            </a:r>
            <a:endParaRPr lang="en-US" sz="1400" dirty="0">
              <a:solidFill>
                <a:srgbClr val="595959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ka-GE" sz="1400" dirty="0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„</a:t>
            </a:r>
            <a:r>
              <a:rPr lang="en-US" sz="1400" dirty="0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BK </a:t>
            </a:r>
            <a:r>
              <a:rPr lang="ka-GE" sz="1400" dirty="0" err="1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ქონსთრაქშენთან</a:t>
            </a:r>
            <a:r>
              <a:rPr lang="ka-GE" sz="1400" dirty="0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 პარტნიორობით, დაბა ვალეში განვითარდა სამშენებლო კოლეჯ „კონსტრუქტორის“ ფილიალი;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36D741A-0B3A-4EA0-BF45-E98AF5708D27}"/>
              </a:ext>
            </a:extLst>
          </p:cNvPr>
          <p:cNvSpPr/>
          <p:nvPr/>
        </p:nvSpPr>
        <p:spPr>
          <a:xfrm>
            <a:off x="8319283" y="2275674"/>
            <a:ext cx="306535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1400" dirty="0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საჩხერის მუნიციპალიტეტში სოფელ </a:t>
            </a:r>
            <a:r>
              <a:rPr lang="ka-GE" sz="1400" dirty="0" err="1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ბაჯითში</a:t>
            </a:r>
            <a:r>
              <a:rPr lang="ka-GE" sz="1400" dirty="0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მოეწყო კოლეჯ „სპექტრის“ ფილიალი;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ED37664E-4C7C-4425-A827-D48CE4FB1598}"/>
              </a:ext>
            </a:extLst>
          </p:cNvPr>
          <p:cNvSpPr/>
          <p:nvPr/>
        </p:nvSpPr>
        <p:spPr>
          <a:xfrm>
            <a:off x="2668809" y="5714570"/>
            <a:ext cx="689059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1400" dirty="0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ავსტრიულ მხარესთან პარტნიორობის ფარგლებში, დურგალთა სკოლასთან თანამშრომლობით, კოლეჯ „სპექტრის“ ბაზაზე დაიწყო სადურგლო მიმართულების საერთაშორისო სტანდარტების შესაბამისი სახელოსნოს მოწყობა.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C229CB5-9490-462B-9EBD-505A536B00CD}"/>
              </a:ext>
            </a:extLst>
          </p:cNvPr>
          <p:cNvSpPr/>
          <p:nvPr/>
        </p:nvSpPr>
        <p:spPr>
          <a:xfrm>
            <a:off x="5086728" y="2953805"/>
            <a:ext cx="196973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b="1" dirty="0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განხორციელდა სამი მნიშვნელოვანი ინიციატივა: 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A6B5D4E-DD73-4990-98E5-AC39DD3F684D}"/>
              </a:ext>
            </a:extLst>
          </p:cNvPr>
          <p:cNvSpPr/>
          <p:nvPr/>
        </p:nvSpPr>
        <p:spPr>
          <a:xfrm>
            <a:off x="4296091" y="2482117"/>
            <a:ext cx="7553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46F03120-7E4E-41B2-8C39-2CFE89EE7FC3}"/>
              </a:ext>
            </a:extLst>
          </p:cNvPr>
          <p:cNvSpPr/>
          <p:nvPr/>
        </p:nvSpPr>
        <p:spPr>
          <a:xfrm>
            <a:off x="7088669" y="2440841"/>
            <a:ext cx="7553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701E4AC-D301-49F1-81B4-744513524801}"/>
              </a:ext>
            </a:extLst>
          </p:cNvPr>
          <p:cNvSpPr/>
          <p:nvPr/>
        </p:nvSpPr>
        <p:spPr>
          <a:xfrm>
            <a:off x="5692561" y="4846499"/>
            <a:ext cx="7553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971559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A4D8362-5F81-45D7-8249-65A8712A075C}"/>
              </a:ext>
            </a:extLst>
          </p:cNvPr>
          <p:cNvSpPr/>
          <p:nvPr/>
        </p:nvSpPr>
        <p:spPr>
          <a:xfrm>
            <a:off x="2692866" y="2440237"/>
            <a:ext cx="6660859" cy="3118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EA6A1AA-0670-4FDA-B890-A271B9899820}"/>
              </a:ext>
            </a:extLst>
          </p:cNvPr>
          <p:cNvSpPr/>
          <p:nvPr/>
        </p:nvSpPr>
        <p:spPr>
          <a:xfrm>
            <a:off x="0" y="5150839"/>
            <a:ext cx="12192000" cy="17381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7F3130-9EE7-4DC1-A268-639E27CD9710}"/>
              </a:ext>
            </a:extLst>
          </p:cNvPr>
          <p:cNvSpPr/>
          <p:nvPr/>
        </p:nvSpPr>
        <p:spPr>
          <a:xfrm>
            <a:off x="1839890" y="479332"/>
            <a:ext cx="85122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პროფესიული განათლების ხარისხი და მოქნილი მექანიზმების განვითარება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D3EB92E7-7BA0-4A7A-8DCB-C656BA71EC84}"/>
              </a:ext>
            </a:extLst>
          </p:cNvPr>
          <p:cNvSpPr/>
          <p:nvPr/>
        </p:nvSpPr>
        <p:spPr>
          <a:xfrm>
            <a:off x="1954264" y="1834282"/>
            <a:ext cx="1451667" cy="1449696"/>
          </a:xfrm>
          <a:custGeom>
            <a:avLst/>
            <a:gdLst>
              <a:gd name="connsiteX0" fmla="*/ 721233 w 1438275"/>
              <a:gd name="connsiteY0" fmla="*/ 1434941 h 1438275"/>
              <a:gd name="connsiteX1" fmla="*/ 1435132 w 1438275"/>
              <a:gd name="connsiteY1" fmla="*/ 721043 h 1438275"/>
              <a:gd name="connsiteX2" fmla="*/ 721233 w 1438275"/>
              <a:gd name="connsiteY2" fmla="*/ 7144 h 1438275"/>
              <a:gd name="connsiteX3" fmla="*/ 7144 w 1438275"/>
              <a:gd name="connsiteY3" fmla="*/ 721043 h 1438275"/>
              <a:gd name="connsiteX4" fmla="*/ 721233 w 1438275"/>
              <a:gd name="connsiteY4" fmla="*/ 1434941 h 1438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8275" h="1438275">
                <a:moveTo>
                  <a:pt x="721233" y="1434941"/>
                </a:moveTo>
                <a:cubicBezTo>
                  <a:pt x="1114425" y="1434941"/>
                  <a:pt x="1435132" y="1114235"/>
                  <a:pt x="1435132" y="721043"/>
                </a:cubicBezTo>
                <a:cubicBezTo>
                  <a:pt x="1435227" y="327850"/>
                  <a:pt x="1114520" y="7144"/>
                  <a:pt x="721233" y="7144"/>
                </a:cubicBezTo>
                <a:cubicBezTo>
                  <a:pt x="328041" y="7144"/>
                  <a:pt x="7144" y="327850"/>
                  <a:pt x="7144" y="721043"/>
                </a:cubicBezTo>
                <a:cubicBezTo>
                  <a:pt x="7144" y="1114235"/>
                  <a:pt x="328041" y="1434941"/>
                  <a:pt x="721233" y="1434941"/>
                </a:cubicBezTo>
                <a:close/>
              </a:path>
            </a:pathLst>
          </a:custGeom>
          <a:solidFill>
            <a:srgbClr val="4472C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E5F176EF-8DDA-4427-93A7-B855C0BAAD2E}"/>
              </a:ext>
            </a:extLst>
          </p:cNvPr>
          <p:cNvSpPr/>
          <p:nvPr/>
        </p:nvSpPr>
        <p:spPr>
          <a:xfrm>
            <a:off x="5302869" y="1834282"/>
            <a:ext cx="1451667" cy="1449696"/>
          </a:xfrm>
          <a:custGeom>
            <a:avLst/>
            <a:gdLst>
              <a:gd name="connsiteX0" fmla="*/ 721233 w 1438275"/>
              <a:gd name="connsiteY0" fmla="*/ 1434941 h 1438275"/>
              <a:gd name="connsiteX1" fmla="*/ 1435132 w 1438275"/>
              <a:gd name="connsiteY1" fmla="*/ 721043 h 1438275"/>
              <a:gd name="connsiteX2" fmla="*/ 721233 w 1438275"/>
              <a:gd name="connsiteY2" fmla="*/ 7144 h 1438275"/>
              <a:gd name="connsiteX3" fmla="*/ 7144 w 1438275"/>
              <a:gd name="connsiteY3" fmla="*/ 721043 h 1438275"/>
              <a:gd name="connsiteX4" fmla="*/ 721233 w 1438275"/>
              <a:gd name="connsiteY4" fmla="*/ 1434941 h 1438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8275" h="1438275">
                <a:moveTo>
                  <a:pt x="721233" y="1434941"/>
                </a:moveTo>
                <a:cubicBezTo>
                  <a:pt x="1114425" y="1434941"/>
                  <a:pt x="1435132" y="1114235"/>
                  <a:pt x="1435132" y="721043"/>
                </a:cubicBezTo>
                <a:cubicBezTo>
                  <a:pt x="1435227" y="327850"/>
                  <a:pt x="1114520" y="7144"/>
                  <a:pt x="721233" y="7144"/>
                </a:cubicBezTo>
                <a:cubicBezTo>
                  <a:pt x="328041" y="7144"/>
                  <a:pt x="7144" y="327850"/>
                  <a:pt x="7144" y="721043"/>
                </a:cubicBezTo>
                <a:cubicBezTo>
                  <a:pt x="7144" y="1114235"/>
                  <a:pt x="328041" y="1434941"/>
                  <a:pt x="721233" y="1434941"/>
                </a:cubicBezTo>
                <a:close/>
              </a:path>
            </a:pathLst>
          </a:custGeom>
          <a:solidFill>
            <a:srgbClr val="F7967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FA207BD-6136-48AE-951C-37AE8B4762D7}"/>
              </a:ext>
            </a:extLst>
          </p:cNvPr>
          <p:cNvSpPr/>
          <p:nvPr/>
        </p:nvSpPr>
        <p:spPr>
          <a:xfrm>
            <a:off x="8651474" y="1834282"/>
            <a:ext cx="1451667" cy="1449696"/>
          </a:xfrm>
          <a:custGeom>
            <a:avLst/>
            <a:gdLst>
              <a:gd name="connsiteX0" fmla="*/ 721233 w 1438275"/>
              <a:gd name="connsiteY0" fmla="*/ 1434941 h 1438275"/>
              <a:gd name="connsiteX1" fmla="*/ 1435132 w 1438275"/>
              <a:gd name="connsiteY1" fmla="*/ 721043 h 1438275"/>
              <a:gd name="connsiteX2" fmla="*/ 721233 w 1438275"/>
              <a:gd name="connsiteY2" fmla="*/ 7144 h 1438275"/>
              <a:gd name="connsiteX3" fmla="*/ 7144 w 1438275"/>
              <a:gd name="connsiteY3" fmla="*/ 721043 h 1438275"/>
              <a:gd name="connsiteX4" fmla="*/ 721233 w 1438275"/>
              <a:gd name="connsiteY4" fmla="*/ 1434941 h 1438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8275" h="1438275">
                <a:moveTo>
                  <a:pt x="721233" y="1434941"/>
                </a:moveTo>
                <a:cubicBezTo>
                  <a:pt x="1114425" y="1434941"/>
                  <a:pt x="1435132" y="1114235"/>
                  <a:pt x="1435132" y="721043"/>
                </a:cubicBezTo>
                <a:cubicBezTo>
                  <a:pt x="1435227" y="327850"/>
                  <a:pt x="1114520" y="7144"/>
                  <a:pt x="721233" y="7144"/>
                </a:cubicBezTo>
                <a:cubicBezTo>
                  <a:pt x="328041" y="7144"/>
                  <a:pt x="7144" y="327850"/>
                  <a:pt x="7144" y="721043"/>
                </a:cubicBezTo>
                <a:cubicBezTo>
                  <a:pt x="7144" y="1114235"/>
                  <a:pt x="328041" y="1434941"/>
                  <a:pt x="721233" y="1434941"/>
                </a:cubicBezTo>
                <a:close/>
              </a:path>
            </a:pathLst>
          </a:custGeom>
          <a:solidFill>
            <a:srgbClr val="679FD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DBD135B2-8C45-4E55-89C9-B761CA8BB9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06839" y="2179155"/>
            <a:ext cx="722800" cy="701765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CEDD952D-3D73-48C5-837F-55DF761A51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7754" y="2206808"/>
            <a:ext cx="739601" cy="796494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62AAFB07-7872-4C27-A43A-E334D86F6E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026348" y="2244880"/>
            <a:ext cx="713404" cy="641914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2CBC6EF5-7AA3-4BF5-ABC8-3D3A38DAE6E8}"/>
              </a:ext>
            </a:extLst>
          </p:cNvPr>
          <p:cNvSpPr/>
          <p:nvPr/>
        </p:nvSpPr>
        <p:spPr>
          <a:xfrm>
            <a:off x="1211663" y="3578394"/>
            <a:ext cx="296240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1400" dirty="0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2024-2025 წლებში ჯამში პროფესიული განათლების სისტემას დაემატა 450-მდე ახალი პროფესიული საგანმანათლებლო პროგრამა (მათ შორის საჯარო პროვაიდერების მიერ დამატებულ იქნა 287 პროგრამა)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95E33CD-DD38-401C-920B-12BC4C4B3056}"/>
              </a:ext>
            </a:extLst>
          </p:cNvPr>
          <p:cNvSpPr/>
          <p:nvPr/>
        </p:nvSpPr>
        <p:spPr>
          <a:xfrm>
            <a:off x="4669839" y="3674690"/>
            <a:ext cx="271772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1400" dirty="0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საკვალიფიკაციო გამოცდის </a:t>
            </a:r>
            <a:r>
              <a:rPr lang="ka-GE" sz="1400" dirty="0" err="1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სავალდებულოობის</a:t>
            </a:r>
            <a:r>
              <a:rPr lang="ka-GE" sz="1400" dirty="0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განსაზღვრა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8222DB2-0DF4-4804-9291-B7764D96DA24}"/>
              </a:ext>
            </a:extLst>
          </p:cNvPr>
          <p:cNvSpPr/>
          <p:nvPr/>
        </p:nvSpPr>
        <p:spPr>
          <a:xfrm>
            <a:off x="8018444" y="3674691"/>
            <a:ext cx="271772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1400" dirty="0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ინტეგრირებული პროფესიული საგანმანათლებლო პროგრამების დასრულებისას გაიცემა როგორც ატესტატი, ასევე პროფესიული განათლების დიპლომი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D51BD30-7B77-4766-A31B-D02D680A4916}"/>
              </a:ext>
            </a:extLst>
          </p:cNvPr>
          <p:cNvSpPr/>
          <p:nvPr/>
        </p:nvSpPr>
        <p:spPr>
          <a:xfrm>
            <a:off x="4076722" y="5590048"/>
            <a:ext cx="615700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a-GE" sz="1400" dirty="0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ინტეგრირებული პროფესიული საგანმანათლებლო პროგრამების დასრულებისას გაიცემა როგორც ატესტატი, ასევე პროფესიული განათლების დიპლომი</a:t>
            </a:r>
          </a:p>
        </p:txBody>
      </p:sp>
      <p:pic>
        <p:nvPicPr>
          <p:cNvPr id="32" name="Graphic 31">
            <a:extLst>
              <a:ext uri="{FF2B5EF4-FFF2-40B4-BE49-F238E27FC236}">
                <a16:creationId xmlns:a16="http://schemas.microsoft.com/office/drawing/2014/main" id="{97A10323-5FED-44F7-98EF-81330CDBA40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080786" y="5646754"/>
            <a:ext cx="801378" cy="625251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0B68C66B-B853-41F5-8A9C-3A185D45B2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5400000">
            <a:off x="2547719" y="3362864"/>
            <a:ext cx="264756" cy="291772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01DC648E-F818-4651-B9EE-F7C1761B1B2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5400000">
            <a:off x="5890917" y="3351707"/>
            <a:ext cx="264756" cy="291772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EBF04ED2-CF6D-4C4D-A550-DC5228B8004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 rot="5400000">
            <a:off x="9244929" y="3368791"/>
            <a:ext cx="264756" cy="291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3628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A4D8362-5F81-45D7-8249-65A8712A075C}"/>
              </a:ext>
            </a:extLst>
          </p:cNvPr>
          <p:cNvSpPr/>
          <p:nvPr/>
        </p:nvSpPr>
        <p:spPr>
          <a:xfrm>
            <a:off x="2692866" y="2440237"/>
            <a:ext cx="6660859" cy="3118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7F3130-9EE7-4DC1-A268-639E27CD9710}"/>
              </a:ext>
            </a:extLst>
          </p:cNvPr>
          <p:cNvSpPr/>
          <p:nvPr/>
        </p:nvSpPr>
        <p:spPr>
          <a:xfrm>
            <a:off x="1839890" y="479332"/>
            <a:ext cx="85122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პროფესიული განათლების ხარისხი და მოქნილი მექანიზმების განვითარება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D3EB92E7-7BA0-4A7A-8DCB-C656BA71EC84}"/>
              </a:ext>
            </a:extLst>
          </p:cNvPr>
          <p:cNvSpPr/>
          <p:nvPr/>
        </p:nvSpPr>
        <p:spPr>
          <a:xfrm>
            <a:off x="1954264" y="1834282"/>
            <a:ext cx="1451667" cy="1449696"/>
          </a:xfrm>
          <a:custGeom>
            <a:avLst/>
            <a:gdLst>
              <a:gd name="connsiteX0" fmla="*/ 721233 w 1438275"/>
              <a:gd name="connsiteY0" fmla="*/ 1434941 h 1438275"/>
              <a:gd name="connsiteX1" fmla="*/ 1435132 w 1438275"/>
              <a:gd name="connsiteY1" fmla="*/ 721043 h 1438275"/>
              <a:gd name="connsiteX2" fmla="*/ 721233 w 1438275"/>
              <a:gd name="connsiteY2" fmla="*/ 7144 h 1438275"/>
              <a:gd name="connsiteX3" fmla="*/ 7144 w 1438275"/>
              <a:gd name="connsiteY3" fmla="*/ 721043 h 1438275"/>
              <a:gd name="connsiteX4" fmla="*/ 721233 w 1438275"/>
              <a:gd name="connsiteY4" fmla="*/ 1434941 h 1438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8275" h="1438275">
                <a:moveTo>
                  <a:pt x="721233" y="1434941"/>
                </a:moveTo>
                <a:cubicBezTo>
                  <a:pt x="1114425" y="1434941"/>
                  <a:pt x="1435132" y="1114235"/>
                  <a:pt x="1435132" y="721043"/>
                </a:cubicBezTo>
                <a:cubicBezTo>
                  <a:pt x="1435227" y="327850"/>
                  <a:pt x="1114520" y="7144"/>
                  <a:pt x="721233" y="7144"/>
                </a:cubicBezTo>
                <a:cubicBezTo>
                  <a:pt x="328041" y="7144"/>
                  <a:pt x="7144" y="327850"/>
                  <a:pt x="7144" y="721043"/>
                </a:cubicBezTo>
                <a:cubicBezTo>
                  <a:pt x="7144" y="1114235"/>
                  <a:pt x="328041" y="1434941"/>
                  <a:pt x="721233" y="1434941"/>
                </a:cubicBezTo>
                <a:close/>
              </a:path>
            </a:pathLst>
          </a:custGeom>
          <a:solidFill>
            <a:srgbClr val="4472C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E5F176EF-8DDA-4427-93A7-B855C0BAAD2E}"/>
              </a:ext>
            </a:extLst>
          </p:cNvPr>
          <p:cNvSpPr/>
          <p:nvPr/>
        </p:nvSpPr>
        <p:spPr>
          <a:xfrm>
            <a:off x="5302869" y="1834282"/>
            <a:ext cx="1451667" cy="1449696"/>
          </a:xfrm>
          <a:custGeom>
            <a:avLst/>
            <a:gdLst>
              <a:gd name="connsiteX0" fmla="*/ 721233 w 1438275"/>
              <a:gd name="connsiteY0" fmla="*/ 1434941 h 1438275"/>
              <a:gd name="connsiteX1" fmla="*/ 1435132 w 1438275"/>
              <a:gd name="connsiteY1" fmla="*/ 721043 h 1438275"/>
              <a:gd name="connsiteX2" fmla="*/ 721233 w 1438275"/>
              <a:gd name="connsiteY2" fmla="*/ 7144 h 1438275"/>
              <a:gd name="connsiteX3" fmla="*/ 7144 w 1438275"/>
              <a:gd name="connsiteY3" fmla="*/ 721043 h 1438275"/>
              <a:gd name="connsiteX4" fmla="*/ 721233 w 1438275"/>
              <a:gd name="connsiteY4" fmla="*/ 1434941 h 1438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8275" h="1438275">
                <a:moveTo>
                  <a:pt x="721233" y="1434941"/>
                </a:moveTo>
                <a:cubicBezTo>
                  <a:pt x="1114425" y="1434941"/>
                  <a:pt x="1435132" y="1114235"/>
                  <a:pt x="1435132" y="721043"/>
                </a:cubicBezTo>
                <a:cubicBezTo>
                  <a:pt x="1435227" y="327850"/>
                  <a:pt x="1114520" y="7144"/>
                  <a:pt x="721233" y="7144"/>
                </a:cubicBezTo>
                <a:cubicBezTo>
                  <a:pt x="328041" y="7144"/>
                  <a:pt x="7144" y="327850"/>
                  <a:pt x="7144" y="721043"/>
                </a:cubicBezTo>
                <a:cubicBezTo>
                  <a:pt x="7144" y="1114235"/>
                  <a:pt x="328041" y="1434941"/>
                  <a:pt x="721233" y="1434941"/>
                </a:cubicBezTo>
                <a:close/>
              </a:path>
            </a:pathLst>
          </a:custGeom>
          <a:solidFill>
            <a:srgbClr val="F7967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FA207BD-6136-48AE-951C-37AE8B4762D7}"/>
              </a:ext>
            </a:extLst>
          </p:cNvPr>
          <p:cNvSpPr/>
          <p:nvPr/>
        </p:nvSpPr>
        <p:spPr>
          <a:xfrm>
            <a:off x="8651474" y="1834282"/>
            <a:ext cx="1451667" cy="1449696"/>
          </a:xfrm>
          <a:custGeom>
            <a:avLst/>
            <a:gdLst>
              <a:gd name="connsiteX0" fmla="*/ 721233 w 1438275"/>
              <a:gd name="connsiteY0" fmla="*/ 1434941 h 1438275"/>
              <a:gd name="connsiteX1" fmla="*/ 1435132 w 1438275"/>
              <a:gd name="connsiteY1" fmla="*/ 721043 h 1438275"/>
              <a:gd name="connsiteX2" fmla="*/ 721233 w 1438275"/>
              <a:gd name="connsiteY2" fmla="*/ 7144 h 1438275"/>
              <a:gd name="connsiteX3" fmla="*/ 7144 w 1438275"/>
              <a:gd name="connsiteY3" fmla="*/ 721043 h 1438275"/>
              <a:gd name="connsiteX4" fmla="*/ 721233 w 1438275"/>
              <a:gd name="connsiteY4" fmla="*/ 1434941 h 1438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8275" h="1438275">
                <a:moveTo>
                  <a:pt x="721233" y="1434941"/>
                </a:moveTo>
                <a:cubicBezTo>
                  <a:pt x="1114425" y="1434941"/>
                  <a:pt x="1435132" y="1114235"/>
                  <a:pt x="1435132" y="721043"/>
                </a:cubicBezTo>
                <a:cubicBezTo>
                  <a:pt x="1435227" y="327850"/>
                  <a:pt x="1114520" y="7144"/>
                  <a:pt x="721233" y="7144"/>
                </a:cubicBezTo>
                <a:cubicBezTo>
                  <a:pt x="328041" y="7144"/>
                  <a:pt x="7144" y="327850"/>
                  <a:pt x="7144" y="721043"/>
                </a:cubicBezTo>
                <a:cubicBezTo>
                  <a:pt x="7144" y="1114235"/>
                  <a:pt x="328041" y="1434941"/>
                  <a:pt x="721233" y="1434941"/>
                </a:cubicBezTo>
                <a:close/>
              </a:path>
            </a:pathLst>
          </a:custGeom>
          <a:solidFill>
            <a:srgbClr val="679FD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CBC6EF5-7AA3-4BF5-ABC8-3D3A38DAE6E8}"/>
              </a:ext>
            </a:extLst>
          </p:cNvPr>
          <p:cNvSpPr/>
          <p:nvPr/>
        </p:nvSpPr>
        <p:spPr>
          <a:xfrm>
            <a:off x="1198894" y="3674691"/>
            <a:ext cx="29624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1400" dirty="0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დარგის ჩართულობით შემუშავდა/განახლდა სხვადასხვა სფეროს 90-ზე მეტი პროფესიული კვალიფიკაცია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95E33CD-DD38-401C-920B-12BC4C4B3056}"/>
              </a:ext>
            </a:extLst>
          </p:cNvPr>
          <p:cNvSpPr/>
          <p:nvPr/>
        </p:nvSpPr>
        <p:spPr>
          <a:xfrm>
            <a:off x="4669839" y="3674690"/>
            <a:ext cx="271772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1400" dirty="0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მიმდინარე წლის ბოლომდე, შრომის ბაზრის მოთხოვნების შესაბამისად, პროფესიული კვალიფიკაციები განახლებული იქნება ყველა ეკონომიკური სექტორში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8222DB2-0DF4-4804-9291-B7764D96DA24}"/>
              </a:ext>
            </a:extLst>
          </p:cNvPr>
          <p:cNvSpPr/>
          <p:nvPr/>
        </p:nvSpPr>
        <p:spPr>
          <a:xfrm>
            <a:off x="8018444" y="3674691"/>
            <a:ext cx="271772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1400" dirty="0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2026 წლისთვის ყველა სასწავლებელი იფუნქციონირებს ახალ სტანდარტებთან სრულ შესაბამისობაში</a:t>
            </a:r>
          </a:p>
        </p:txBody>
      </p:sp>
      <p:pic>
        <p:nvPicPr>
          <p:cNvPr id="36" name="Graphic 35">
            <a:extLst>
              <a:ext uri="{FF2B5EF4-FFF2-40B4-BE49-F238E27FC236}">
                <a16:creationId xmlns:a16="http://schemas.microsoft.com/office/drawing/2014/main" id="{0B68C66B-B853-41F5-8A9C-3A185D45B2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2547719" y="3362864"/>
            <a:ext cx="264756" cy="291772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01DC648E-F818-4651-B9EE-F7C1761B1B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>
            <a:off x="5890917" y="3351707"/>
            <a:ext cx="264756" cy="291772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EBF04ED2-CF6D-4C4D-A550-DC5228B800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5400000">
            <a:off x="9244929" y="3368791"/>
            <a:ext cx="264756" cy="291772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9D265291-F335-42AB-92A6-1B70BD0DA79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62987" y="2249996"/>
            <a:ext cx="580566" cy="583217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477FAD97-47D1-4EBF-9BAA-800BAE5A5618}"/>
              </a:ext>
            </a:extLst>
          </p:cNvPr>
          <p:cNvGrpSpPr/>
          <p:nvPr/>
        </p:nvGrpSpPr>
        <p:grpSpPr>
          <a:xfrm>
            <a:off x="2254073" y="2275634"/>
            <a:ext cx="809323" cy="740747"/>
            <a:chOff x="2254073" y="2275634"/>
            <a:chExt cx="809323" cy="740747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DD04792-1938-4BAC-876A-6FA4E6C0CC0B}"/>
                </a:ext>
              </a:extLst>
            </p:cNvPr>
            <p:cNvSpPr/>
            <p:nvPr/>
          </p:nvSpPr>
          <p:spPr>
            <a:xfrm>
              <a:off x="2254073" y="2275634"/>
              <a:ext cx="809323" cy="517397"/>
            </a:xfrm>
            <a:custGeom>
              <a:avLst/>
              <a:gdLst>
                <a:gd name="connsiteX0" fmla="*/ 404934 w 809323"/>
                <a:gd name="connsiteY0" fmla="*/ 0 h 517397"/>
                <a:gd name="connsiteX1" fmla="*/ 766219 w 809323"/>
                <a:gd name="connsiteY1" fmla="*/ 0 h 517397"/>
                <a:gd name="connsiteX2" fmla="*/ 809283 w 809323"/>
                <a:gd name="connsiteY2" fmla="*/ 42695 h 517397"/>
                <a:gd name="connsiteX3" fmla="*/ 808893 w 809323"/>
                <a:gd name="connsiteY3" fmla="*/ 474444 h 517397"/>
                <a:gd name="connsiteX4" fmla="*/ 799347 w 809323"/>
                <a:gd name="connsiteY4" fmla="*/ 504405 h 517397"/>
                <a:gd name="connsiteX5" fmla="*/ 763420 w 809323"/>
                <a:gd name="connsiteY5" fmla="*/ 516489 h 517397"/>
                <a:gd name="connsiteX6" fmla="*/ 758148 w 809323"/>
                <a:gd name="connsiteY6" fmla="*/ 511977 h 517397"/>
                <a:gd name="connsiteX7" fmla="*/ 763681 w 809323"/>
                <a:gd name="connsiteY7" fmla="*/ 506531 h 517397"/>
                <a:gd name="connsiteX8" fmla="*/ 771187 w 809323"/>
                <a:gd name="connsiteY8" fmla="*/ 506227 h 517397"/>
                <a:gd name="connsiteX9" fmla="*/ 798566 w 809323"/>
                <a:gd name="connsiteY9" fmla="*/ 480432 h 517397"/>
                <a:gd name="connsiteX10" fmla="*/ 798653 w 809323"/>
                <a:gd name="connsiteY10" fmla="*/ 471754 h 517397"/>
                <a:gd name="connsiteX11" fmla="*/ 798653 w 809323"/>
                <a:gd name="connsiteY11" fmla="*/ 44344 h 517397"/>
                <a:gd name="connsiteX12" fmla="*/ 765286 w 809323"/>
                <a:gd name="connsiteY12" fmla="*/ 10197 h 517397"/>
                <a:gd name="connsiteX13" fmla="*/ 44887 w 809323"/>
                <a:gd name="connsiteY13" fmla="*/ 10197 h 517397"/>
                <a:gd name="connsiteX14" fmla="*/ 10674 w 809323"/>
                <a:gd name="connsiteY14" fmla="*/ 44583 h 517397"/>
                <a:gd name="connsiteX15" fmla="*/ 10674 w 809323"/>
                <a:gd name="connsiteY15" fmla="*/ 470908 h 517397"/>
                <a:gd name="connsiteX16" fmla="*/ 10674 w 809323"/>
                <a:gd name="connsiteY16" fmla="*/ 476332 h 517397"/>
                <a:gd name="connsiteX17" fmla="*/ 40656 w 809323"/>
                <a:gd name="connsiteY17" fmla="*/ 506206 h 517397"/>
                <a:gd name="connsiteX18" fmla="*/ 414957 w 809323"/>
                <a:gd name="connsiteY18" fmla="*/ 506379 h 517397"/>
                <a:gd name="connsiteX19" fmla="*/ 430166 w 809323"/>
                <a:gd name="connsiteY19" fmla="*/ 511261 h 517397"/>
                <a:gd name="connsiteX20" fmla="*/ 415478 w 809323"/>
                <a:gd name="connsiteY20" fmla="*/ 516576 h 517397"/>
                <a:gd name="connsiteX21" fmla="*/ 42262 w 809323"/>
                <a:gd name="connsiteY21" fmla="*/ 516749 h 517397"/>
                <a:gd name="connsiteX22" fmla="*/ 22 w 809323"/>
                <a:gd name="connsiteY22" fmla="*/ 473945 h 517397"/>
                <a:gd name="connsiteX23" fmla="*/ 0 w 809323"/>
                <a:gd name="connsiteY23" fmla="*/ 43281 h 517397"/>
                <a:gd name="connsiteX24" fmla="*/ 43650 w 809323"/>
                <a:gd name="connsiteY24" fmla="*/ 0 h 517397"/>
                <a:gd name="connsiteX25" fmla="*/ 404934 w 809323"/>
                <a:gd name="connsiteY25" fmla="*/ 0 h 517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09323" h="517397">
                  <a:moveTo>
                    <a:pt x="404934" y="0"/>
                  </a:moveTo>
                  <a:cubicBezTo>
                    <a:pt x="525363" y="0"/>
                    <a:pt x="645791" y="0"/>
                    <a:pt x="766219" y="0"/>
                  </a:cubicBezTo>
                  <a:cubicBezTo>
                    <a:pt x="795811" y="0"/>
                    <a:pt x="809283" y="13342"/>
                    <a:pt x="809283" y="42695"/>
                  </a:cubicBezTo>
                  <a:cubicBezTo>
                    <a:pt x="809305" y="186619"/>
                    <a:pt x="809478" y="330521"/>
                    <a:pt x="808893" y="474444"/>
                  </a:cubicBezTo>
                  <a:cubicBezTo>
                    <a:pt x="808849" y="484533"/>
                    <a:pt x="804749" y="495705"/>
                    <a:pt x="799347" y="504405"/>
                  </a:cubicBezTo>
                  <a:cubicBezTo>
                    <a:pt x="791428" y="517183"/>
                    <a:pt x="777196" y="517943"/>
                    <a:pt x="763420" y="516489"/>
                  </a:cubicBezTo>
                  <a:cubicBezTo>
                    <a:pt x="761533" y="516294"/>
                    <a:pt x="759906" y="513539"/>
                    <a:pt x="758148" y="511977"/>
                  </a:cubicBezTo>
                  <a:cubicBezTo>
                    <a:pt x="759971" y="510089"/>
                    <a:pt x="761468" y="507529"/>
                    <a:pt x="763681" y="506531"/>
                  </a:cubicBezTo>
                  <a:cubicBezTo>
                    <a:pt x="765807" y="505577"/>
                    <a:pt x="768649" y="506249"/>
                    <a:pt x="771187" y="506227"/>
                  </a:cubicBezTo>
                  <a:cubicBezTo>
                    <a:pt x="787458" y="506032"/>
                    <a:pt x="797394" y="496703"/>
                    <a:pt x="798566" y="480432"/>
                  </a:cubicBezTo>
                  <a:cubicBezTo>
                    <a:pt x="798783" y="477547"/>
                    <a:pt x="798653" y="474640"/>
                    <a:pt x="798653" y="471754"/>
                  </a:cubicBezTo>
                  <a:cubicBezTo>
                    <a:pt x="798653" y="329284"/>
                    <a:pt x="798653" y="186814"/>
                    <a:pt x="798653" y="44344"/>
                  </a:cubicBezTo>
                  <a:cubicBezTo>
                    <a:pt x="798653" y="18961"/>
                    <a:pt x="790192" y="10197"/>
                    <a:pt x="765286" y="10197"/>
                  </a:cubicBezTo>
                  <a:cubicBezTo>
                    <a:pt x="525146" y="10153"/>
                    <a:pt x="285027" y="10153"/>
                    <a:pt x="44887" y="10197"/>
                  </a:cubicBezTo>
                  <a:cubicBezTo>
                    <a:pt x="18940" y="10175"/>
                    <a:pt x="10674" y="18614"/>
                    <a:pt x="10674" y="44583"/>
                  </a:cubicBezTo>
                  <a:cubicBezTo>
                    <a:pt x="10674" y="186684"/>
                    <a:pt x="10674" y="328807"/>
                    <a:pt x="10674" y="470908"/>
                  </a:cubicBezTo>
                  <a:cubicBezTo>
                    <a:pt x="10674" y="472709"/>
                    <a:pt x="10652" y="474531"/>
                    <a:pt x="10674" y="476332"/>
                  </a:cubicBezTo>
                  <a:cubicBezTo>
                    <a:pt x="10956" y="496421"/>
                    <a:pt x="20719" y="506206"/>
                    <a:pt x="40656" y="506206"/>
                  </a:cubicBezTo>
                  <a:cubicBezTo>
                    <a:pt x="165423" y="506227"/>
                    <a:pt x="290190" y="506162"/>
                    <a:pt x="414957" y="506379"/>
                  </a:cubicBezTo>
                  <a:cubicBezTo>
                    <a:pt x="420338" y="506379"/>
                    <a:pt x="429927" y="502496"/>
                    <a:pt x="430166" y="511261"/>
                  </a:cubicBezTo>
                  <a:cubicBezTo>
                    <a:pt x="430426" y="520481"/>
                    <a:pt x="420728" y="516576"/>
                    <a:pt x="415478" y="516576"/>
                  </a:cubicBezTo>
                  <a:cubicBezTo>
                    <a:pt x="291080" y="516793"/>
                    <a:pt x="166660" y="516749"/>
                    <a:pt x="42262" y="516749"/>
                  </a:cubicBezTo>
                  <a:cubicBezTo>
                    <a:pt x="14167" y="516749"/>
                    <a:pt x="22" y="502431"/>
                    <a:pt x="22" y="473945"/>
                  </a:cubicBezTo>
                  <a:cubicBezTo>
                    <a:pt x="0" y="330391"/>
                    <a:pt x="0" y="186836"/>
                    <a:pt x="0" y="43281"/>
                  </a:cubicBezTo>
                  <a:cubicBezTo>
                    <a:pt x="22" y="13299"/>
                    <a:pt x="13451" y="0"/>
                    <a:pt x="43650" y="0"/>
                  </a:cubicBezTo>
                  <a:cubicBezTo>
                    <a:pt x="164078" y="0"/>
                    <a:pt x="284506" y="0"/>
                    <a:pt x="404934" y="0"/>
                  </a:cubicBezTo>
                  <a:close/>
                </a:path>
              </a:pathLst>
            </a:custGeom>
            <a:solidFill>
              <a:schemeClr val="bg1"/>
            </a:solidFill>
            <a:ln w="285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947FEEA-936E-4180-9607-5B75E47428E4}"/>
                </a:ext>
              </a:extLst>
            </p:cNvPr>
            <p:cNvSpPr/>
            <p:nvPr/>
          </p:nvSpPr>
          <p:spPr>
            <a:xfrm>
              <a:off x="2701084" y="2577456"/>
              <a:ext cx="294073" cy="291680"/>
            </a:xfrm>
            <a:custGeom>
              <a:avLst/>
              <a:gdLst>
                <a:gd name="connsiteX0" fmla="*/ 204377 w 294073"/>
                <a:gd name="connsiteY0" fmla="*/ 274739 h 291680"/>
                <a:gd name="connsiteX1" fmla="*/ 186956 w 294073"/>
                <a:gd name="connsiteY1" fmla="*/ 283721 h 291680"/>
                <a:gd name="connsiteX2" fmla="*/ 157256 w 294073"/>
                <a:gd name="connsiteY2" fmla="*/ 289448 h 291680"/>
                <a:gd name="connsiteX3" fmla="*/ 136863 w 294073"/>
                <a:gd name="connsiteY3" fmla="*/ 289470 h 291680"/>
                <a:gd name="connsiteX4" fmla="*/ 107878 w 294073"/>
                <a:gd name="connsiteY4" fmla="*/ 284567 h 291680"/>
                <a:gd name="connsiteX5" fmla="*/ 87637 w 294073"/>
                <a:gd name="connsiteY5" fmla="*/ 277234 h 291680"/>
                <a:gd name="connsiteX6" fmla="*/ 63078 w 294073"/>
                <a:gd name="connsiteY6" fmla="*/ 262699 h 291680"/>
                <a:gd name="connsiteX7" fmla="*/ 46569 w 294073"/>
                <a:gd name="connsiteY7" fmla="*/ 249031 h 291680"/>
                <a:gd name="connsiteX8" fmla="*/ 28388 w 294073"/>
                <a:gd name="connsiteY8" fmla="*/ 227032 h 291680"/>
                <a:gd name="connsiteX9" fmla="*/ 17714 w 294073"/>
                <a:gd name="connsiteY9" fmla="*/ 208440 h 291680"/>
                <a:gd name="connsiteX10" fmla="*/ 8494 w 294073"/>
                <a:gd name="connsiteY10" fmla="*/ 181734 h 291680"/>
                <a:gd name="connsiteX11" fmla="*/ 4264 w 294073"/>
                <a:gd name="connsiteY11" fmla="*/ 159388 h 291680"/>
                <a:gd name="connsiteX12" fmla="*/ 4133 w 294073"/>
                <a:gd name="connsiteY12" fmla="*/ 131922 h 291680"/>
                <a:gd name="connsiteX13" fmla="*/ 8234 w 294073"/>
                <a:gd name="connsiteY13" fmla="*/ 111941 h 291680"/>
                <a:gd name="connsiteX14" fmla="*/ 20036 w 294073"/>
                <a:gd name="connsiteY14" fmla="*/ 81894 h 291680"/>
                <a:gd name="connsiteX15" fmla="*/ 28193 w 294073"/>
                <a:gd name="connsiteY15" fmla="*/ 67705 h 291680"/>
                <a:gd name="connsiteX16" fmla="*/ 48391 w 294073"/>
                <a:gd name="connsiteY16" fmla="*/ 42648 h 291680"/>
                <a:gd name="connsiteX17" fmla="*/ 63404 w 294073"/>
                <a:gd name="connsiteY17" fmla="*/ 28872 h 291680"/>
                <a:gd name="connsiteX18" fmla="*/ 87029 w 294073"/>
                <a:gd name="connsiteY18" fmla="*/ 15443 h 291680"/>
                <a:gd name="connsiteX19" fmla="*/ 109267 w 294073"/>
                <a:gd name="connsiteY19" fmla="*/ 6938 h 291680"/>
                <a:gd name="connsiteX20" fmla="*/ 135192 w 294073"/>
                <a:gd name="connsiteY20" fmla="*/ 2447 h 291680"/>
                <a:gd name="connsiteX21" fmla="*/ 159078 w 294073"/>
                <a:gd name="connsiteY21" fmla="*/ 2447 h 291680"/>
                <a:gd name="connsiteX22" fmla="*/ 185806 w 294073"/>
                <a:gd name="connsiteY22" fmla="*/ 7654 h 291680"/>
                <a:gd name="connsiteX23" fmla="*/ 207241 w 294073"/>
                <a:gd name="connsiteY23" fmla="*/ 15421 h 291680"/>
                <a:gd name="connsiteX24" fmla="*/ 230411 w 294073"/>
                <a:gd name="connsiteY24" fmla="*/ 29175 h 291680"/>
                <a:gd name="connsiteX25" fmla="*/ 247984 w 294073"/>
                <a:gd name="connsiteY25" fmla="*/ 43711 h 291680"/>
                <a:gd name="connsiteX26" fmla="*/ 265188 w 294073"/>
                <a:gd name="connsiteY26" fmla="*/ 63518 h 291680"/>
                <a:gd name="connsiteX27" fmla="*/ 276209 w 294073"/>
                <a:gd name="connsiteY27" fmla="*/ 83174 h 291680"/>
                <a:gd name="connsiteX28" fmla="*/ 286101 w 294073"/>
                <a:gd name="connsiteY28" fmla="*/ 111073 h 291680"/>
                <a:gd name="connsiteX29" fmla="*/ 289638 w 294073"/>
                <a:gd name="connsiteY29" fmla="*/ 131206 h 291680"/>
                <a:gd name="connsiteX30" fmla="*/ 289291 w 294073"/>
                <a:gd name="connsiteY30" fmla="*/ 161449 h 291680"/>
                <a:gd name="connsiteX31" fmla="*/ 285971 w 294073"/>
                <a:gd name="connsiteY31" fmla="*/ 180584 h 291680"/>
                <a:gd name="connsiteX32" fmla="*/ 275514 w 294073"/>
                <a:gd name="connsiteY32" fmla="*/ 209199 h 291680"/>
                <a:gd name="connsiteX33" fmla="*/ 265448 w 294073"/>
                <a:gd name="connsiteY33" fmla="*/ 227011 h 291680"/>
                <a:gd name="connsiteX34" fmla="*/ 246487 w 294073"/>
                <a:gd name="connsiteY34" fmla="*/ 249508 h 291680"/>
                <a:gd name="connsiteX35" fmla="*/ 231018 w 294073"/>
                <a:gd name="connsiteY35" fmla="*/ 262720 h 291680"/>
                <a:gd name="connsiteX36" fmla="*/ 204377 w 294073"/>
                <a:gd name="connsiteY36" fmla="*/ 274739 h 291680"/>
                <a:gd name="connsiteX37" fmla="*/ 199235 w 294073"/>
                <a:gd name="connsiteY37" fmla="*/ 265671 h 291680"/>
                <a:gd name="connsiteX38" fmla="*/ 222644 w 294073"/>
                <a:gd name="connsiteY38" fmla="*/ 255952 h 291680"/>
                <a:gd name="connsiteX39" fmla="*/ 240521 w 294073"/>
                <a:gd name="connsiteY39" fmla="*/ 240310 h 291680"/>
                <a:gd name="connsiteX40" fmla="*/ 256076 w 294073"/>
                <a:gd name="connsiteY40" fmla="*/ 222151 h 291680"/>
                <a:gd name="connsiteX41" fmla="*/ 268116 w 294073"/>
                <a:gd name="connsiteY41" fmla="*/ 201715 h 291680"/>
                <a:gd name="connsiteX42" fmla="*/ 275015 w 294073"/>
                <a:gd name="connsiteY42" fmla="*/ 181907 h 291680"/>
                <a:gd name="connsiteX43" fmla="*/ 280135 w 294073"/>
                <a:gd name="connsiteY43" fmla="*/ 155353 h 291680"/>
                <a:gd name="connsiteX44" fmla="*/ 280200 w 294073"/>
                <a:gd name="connsiteY44" fmla="*/ 136630 h 291680"/>
                <a:gd name="connsiteX45" fmla="*/ 275059 w 294073"/>
                <a:gd name="connsiteY45" fmla="*/ 110076 h 291680"/>
                <a:gd name="connsiteX46" fmla="*/ 268116 w 294073"/>
                <a:gd name="connsiteY46" fmla="*/ 90246 h 291680"/>
                <a:gd name="connsiteX47" fmla="*/ 256097 w 294073"/>
                <a:gd name="connsiteY47" fmla="*/ 69853 h 291680"/>
                <a:gd name="connsiteX48" fmla="*/ 240607 w 294073"/>
                <a:gd name="connsiteY48" fmla="*/ 51543 h 291680"/>
                <a:gd name="connsiteX49" fmla="*/ 221581 w 294073"/>
                <a:gd name="connsiteY49" fmla="*/ 34100 h 291680"/>
                <a:gd name="connsiteX50" fmla="*/ 206850 w 294073"/>
                <a:gd name="connsiteY50" fmla="*/ 25921 h 291680"/>
                <a:gd name="connsiteX51" fmla="*/ 179471 w 294073"/>
                <a:gd name="connsiteY51" fmla="*/ 15985 h 291680"/>
                <a:gd name="connsiteX52" fmla="*/ 161790 w 294073"/>
                <a:gd name="connsiteY52" fmla="*/ 12557 h 291680"/>
                <a:gd name="connsiteX53" fmla="*/ 132393 w 294073"/>
                <a:gd name="connsiteY53" fmla="*/ 13013 h 291680"/>
                <a:gd name="connsiteX54" fmla="*/ 116035 w 294073"/>
                <a:gd name="connsiteY54" fmla="*/ 15660 h 291680"/>
                <a:gd name="connsiteX55" fmla="*/ 86314 w 294073"/>
                <a:gd name="connsiteY55" fmla="*/ 26333 h 291680"/>
                <a:gd name="connsiteX56" fmla="*/ 73774 w 294073"/>
                <a:gd name="connsiteY56" fmla="*/ 33623 h 291680"/>
                <a:gd name="connsiteX57" fmla="*/ 49823 w 294073"/>
                <a:gd name="connsiteY57" fmla="*/ 53864 h 291680"/>
                <a:gd name="connsiteX58" fmla="*/ 39691 w 294073"/>
                <a:gd name="connsiteY58" fmla="*/ 65579 h 291680"/>
                <a:gd name="connsiteX59" fmla="*/ 24809 w 294073"/>
                <a:gd name="connsiteY59" fmla="*/ 91874 h 291680"/>
                <a:gd name="connsiteX60" fmla="*/ 18712 w 294073"/>
                <a:gd name="connsiteY60" fmla="*/ 108579 h 291680"/>
                <a:gd name="connsiteX61" fmla="*/ 14222 w 294073"/>
                <a:gd name="connsiteY61" fmla="*/ 136261 h 291680"/>
                <a:gd name="connsiteX62" fmla="*/ 14178 w 294073"/>
                <a:gd name="connsiteY62" fmla="*/ 156307 h 291680"/>
                <a:gd name="connsiteX63" fmla="*/ 18604 w 294073"/>
                <a:gd name="connsiteY63" fmla="*/ 181755 h 291680"/>
                <a:gd name="connsiteX64" fmla="*/ 26132 w 294073"/>
                <a:gd name="connsiteY64" fmla="*/ 201216 h 291680"/>
                <a:gd name="connsiteX65" fmla="*/ 39127 w 294073"/>
                <a:gd name="connsiteY65" fmla="*/ 224885 h 291680"/>
                <a:gd name="connsiteX66" fmla="*/ 50409 w 294073"/>
                <a:gd name="connsiteY66" fmla="*/ 238791 h 291680"/>
                <a:gd name="connsiteX67" fmla="*/ 72711 w 294073"/>
                <a:gd name="connsiteY67" fmla="*/ 257449 h 291680"/>
                <a:gd name="connsiteX68" fmla="*/ 88223 w 294073"/>
                <a:gd name="connsiteY68" fmla="*/ 266539 h 291680"/>
                <a:gd name="connsiteX69" fmla="*/ 114734 w 294073"/>
                <a:gd name="connsiteY69" fmla="*/ 275889 h 291680"/>
                <a:gd name="connsiteX70" fmla="*/ 133023 w 294073"/>
                <a:gd name="connsiteY70" fmla="*/ 279165 h 291680"/>
                <a:gd name="connsiteX71" fmla="*/ 160965 w 294073"/>
                <a:gd name="connsiteY71" fmla="*/ 279122 h 291680"/>
                <a:gd name="connsiteX72" fmla="*/ 180296 w 294073"/>
                <a:gd name="connsiteY72" fmla="*/ 275564 h 291680"/>
                <a:gd name="connsiteX73" fmla="*/ 199235 w 294073"/>
                <a:gd name="connsiteY73" fmla="*/ 265671 h 29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294073" h="291680">
                  <a:moveTo>
                    <a:pt x="204377" y="274739"/>
                  </a:moveTo>
                  <a:cubicBezTo>
                    <a:pt x="198498" y="277668"/>
                    <a:pt x="191642" y="279491"/>
                    <a:pt x="186956" y="283721"/>
                  </a:cubicBezTo>
                  <a:cubicBezTo>
                    <a:pt x="177822" y="291965"/>
                    <a:pt x="168928" y="293679"/>
                    <a:pt x="157256" y="289448"/>
                  </a:cubicBezTo>
                  <a:cubicBezTo>
                    <a:pt x="151181" y="287236"/>
                    <a:pt x="142981" y="287301"/>
                    <a:pt x="136863" y="289470"/>
                  </a:cubicBezTo>
                  <a:cubicBezTo>
                    <a:pt x="125668" y="293462"/>
                    <a:pt x="117164" y="291878"/>
                    <a:pt x="107878" y="284567"/>
                  </a:cubicBezTo>
                  <a:cubicBezTo>
                    <a:pt x="102455" y="280315"/>
                    <a:pt x="94601" y="277690"/>
                    <a:pt x="87637" y="277234"/>
                  </a:cubicBezTo>
                  <a:cubicBezTo>
                    <a:pt x="76442" y="276475"/>
                    <a:pt x="69044" y="272505"/>
                    <a:pt x="63078" y="262699"/>
                  </a:cubicBezTo>
                  <a:cubicBezTo>
                    <a:pt x="59520" y="256863"/>
                    <a:pt x="52969" y="251591"/>
                    <a:pt x="46569" y="249031"/>
                  </a:cubicBezTo>
                  <a:cubicBezTo>
                    <a:pt x="35851" y="244779"/>
                    <a:pt x="31013" y="237858"/>
                    <a:pt x="28388" y="227032"/>
                  </a:cubicBezTo>
                  <a:cubicBezTo>
                    <a:pt x="26761" y="220285"/>
                    <a:pt x="22769" y="213104"/>
                    <a:pt x="17714" y="208440"/>
                  </a:cubicBezTo>
                  <a:cubicBezTo>
                    <a:pt x="9340" y="200782"/>
                    <a:pt x="5088" y="192798"/>
                    <a:pt x="8494" y="181734"/>
                  </a:cubicBezTo>
                  <a:cubicBezTo>
                    <a:pt x="11032" y="173446"/>
                    <a:pt x="9080" y="166352"/>
                    <a:pt x="4264" y="159388"/>
                  </a:cubicBezTo>
                  <a:cubicBezTo>
                    <a:pt x="-1963" y="150428"/>
                    <a:pt x="-813" y="141576"/>
                    <a:pt x="4133" y="131922"/>
                  </a:cubicBezTo>
                  <a:cubicBezTo>
                    <a:pt x="7171" y="126021"/>
                    <a:pt x="9188" y="118320"/>
                    <a:pt x="8234" y="111941"/>
                  </a:cubicBezTo>
                  <a:cubicBezTo>
                    <a:pt x="6281" y="99033"/>
                    <a:pt x="9210" y="89704"/>
                    <a:pt x="20036" y="81894"/>
                  </a:cubicBezTo>
                  <a:cubicBezTo>
                    <a:pt x="24136" y="78943"/>
                    <a:pt x="27390" y="72825"/>
                    <a:pt x="28193" y="67705"/>
                  </a:cubicBezTo>
                  <a:cubicBezTo>
                    <a:pt x="30167" y="55014"/>
                    <a:pt x="35461" y="46878"/>
                    <a:pt x="48391" y="42648"/>
                  </a:cubicBezTo>
                  <a:cubicBezTo>
                    <a:pt x="54335" y="40695"/>
                    <a:pt x="59889" y="34512"/>
                    <a:pt x="63404" y="28872"/>
                  </a:cubicBezTo>
                  <a:cubicBezTo>
                    <a:pt x="69131" y="19651"/>
                    <a:pt x="75835" y="13946"/>
                    <a:pt x="87029" y="15443"/>
                  </a:cubicBezTo>
                  <a:cubicBezTo>
                    <a:pt x="96076" y="16658"/>
                    <a:pt x="103127" y="13295"/>
                    <a:pt x="109267" y="6938"/>
                  </a:cubicBezTo>
                  <a:cubicBezTo>
                    <a:pt x="116730" y="-785"/>
                    <a:pt x="125798" y="-1718"/>
                    <a:pt x="135192" y="2447"/>
                  </a:cubicBezTo>
                  <a:cubicBezTo>
                    <a:pt x="143349" y="6070"/>
                    <a:pt x="150942" y="6114"/>
                    <a:pt x="159078" y="2447"/>
                  </a:cubicBezTo>
                  <a:cubicBezTo>
                    <a:pt x="168993" y="-2022"/>
                    <a:pt x="178256" y="-373"/>
                    <a:pt x="185806" y="7654"/>
                  </a:cubicBezTo>
                  <a:cubicBezTo>
                    <a:pt x="191729" y="13946"/>
                    <a:pt x="198736" y="16397"/>
                    <a:pt x="207241" y="15421"/>
                  </a:cubicBezTo>
                  <a:cubicBezTo>
                    <a:pt x="218370" y="14141"/>
                    <a:pt x="226180" y="18957"/>
                    <a:pt x="230411" y="29175"/>
                  </a:cubicBezTo>
                  <a:cubicBezTo>
                    <a:pt x="233752" y="37224"/>
                    <a:pt x="239826" y="41607"/>
                    <a:pt x="247984" y="43711"/>
                  </a:cubicBezTo>
                  <a:cubicBezTo>
                    <a:pt x="258224" y="46379"/>
                    <a:pt x="262931" y="53040"/>
                    <a:pt x="265188" y="63518"/>
                  </a:cubicBezTo>
                  <a:cubicBezTo>
                    <a:pt x="266728" y="70634"/>
                    <a:pt x="270807" y="78488"/>
                    <a:pt x="276209" y="83174"/>
                  </a:cubicBezTo>
                  <a:cubicBezTo>
                    <a:pt x="285364" y="91136"/>
                    <a:pt x="287273" y="99727"/>
                    <a:pt x="286101" y="111073"/>
                  </a:cubicBezTo>
                  <a:cubicBezTo>
                    <a:pt x="285407" y="117669"/>
                    <a:pt x="286405" y="125609"/>
                    <a:pt x="289638" y="131206"/>
                  </a:cubicBezTo>
                  <a:cubicBezTo>
                    <a:pt x="295821" y="141945"/>
                    <a:pt x="295387" y="150905"/>
                    <a:pt x="289291" y="161449"/>
                  </a:cubicBezTo>
                  <a:cubicBezTo>
                    <a:pt x="286210" y="166764"/>
                    <a:pt x="285147" y="174379"/>
                    <a:pt x="285971" y="180584"/>
                  </a:cubicBezTo>
                  <a:cubicBezTo>
                    <a:pt x="287577" y="192451"/>
                    <a:pt x="285320" y="201281"/>
                    <a:pt x="275514" y="209199"/>
                  </a:cubicBezTo>
                  <a:cubicBezTo>
                    <a:pt x="270503" y="213234"/>
                    <a:pt x="266337" y="220632"/>
                    <a:pt x="265448" y="227011"/>
                  </a:cubicBezTo>
                  <a:cubicBezTo>
                    <a:pt x="263734" y="239247"/>
                    <a:pt x="256857" y="244866"/>
                    <a:pt x="246487" y="249508"/>
                  </a:cubicBezTo>
                  <a:cubicBezTo>
                    <a:pt x="240477" y="252198"/>
                    <a:pt x="234272" y="257123"/>
                    <a:pt x="231018" y="262720"/>
                  </a:cubicBezTo>
                  <a:cubicBezTo>
                    <a:pt x="224922" y="273134"/>
                    <a:pt x="217134" y="277950"/>
                    <a:pt x="204377" y="274739"/>
                  </a:cubicBezTo>
                  <a:close/>
                  <a:moveTo>
                    <a:pt x="199235" y="265671"/>
                  </a:moveTo>
                  <a:cubicBezTo>
                    <a:pt x="212708" y="267905"/>
                    <a:pt x="217763" y="263783"/>
                    <a:pt x="222644" y="255952"/>
                  </a:cubicBezTo>
                  <a:cubicBezTo>
                    <a:pt x="226723" y="249421"/>
                    <a:pt x="233491" y="242674"/>
                    <a:pt x="240521" y="240310"/>
                  </a:cubicBezTo>
                  <a:cubicBezTo>
                    <a:pt x="250435" y="236969"/>
                    <a:pt x="253342" y="230981"/>
                    <a:pt x="256076" y="222151"/>
                  </a:cubicBezTo>
                  <a:cubicBezTo>
                    <a:pt x="258375" y="214710"/>
                    <a:pt x="262497" y="206856"/>
                    <a:pt x="268116" y="201715"/>
                  </a:cubicBezTo>
                  <a:cubicBezTo>
                    <a:pt x="274668" y="195748"/>
                    <a:pt x="277402" y="189913"/>
                    <a:pt x="275015" y="181907"/>
                  </a:cubicBezTo>
                  <a:cubicBezTo>
                    <a:pt x="272065" y="172014"/>
                    <a:pt x="274213" y="163293"/>
                    <a:pt x="280135" y="155353"/>
                  </a:cubicBezTo>
                  <a:cubicBezTo>
                    <a:pt x="284886" y="148974"/>
                    <a:pt x="284865" y="142922"/>
                    <a:pt x="280200" y="136630"/>
                  </a:cubicBezTo>
                  <a:cubicBezTo>
                    <a:pt x="274256" y="128625"/>
                    <a:pt x="272173" y="119990"/>
                    <a:pt x="275059" y="110076"/>
                  </a:cubicBezTo>
                  <a:cubicBezTo>
                    <a:pt x="277380" y="102092"/>
                    <a:pt x="274798" y="96213"/>
                    <a:pt x="268116" y="90246"/>
                  </a:cubicBezTo>
                  <a:cubicBezTo>
                    <a:pt x="262454" y="85192"/>
                    <a:pt x="258137" y="77295"/>
                    <a:pt x="256097" y="69853"/>
                  </a:cubicBezTo>
                  <a:cubicBezTo>
                    <a:pt x="253581" y="60698"/>
                    <a:pt x="249979" y="55383"/>
                    <a:pt x="240607" y="51543"/>
                  </a:cubicBezTo>
                  <a:cubicBezTo>
                    <a:pt x="233079" y="48462"/>
                    <a:pt x="226614" y="40999"/>
                    <a:pt x="221581" y="34100"/>
                  </a:cubicBezTo>
                  <a:cubicBezTo>
                    <a:pt x="217502" y="28503"/>
                    <a:pt x="213923" y="25053"/>
                    <a:pt x="206850" y="25921"/>
                  </a:cubicBezTo>
                  <a:cubicBezTo>
                    <a:pt x="196089" y="27245"/>
                    <a:pt x="186848" y="24012"/>
                    <a:pt x="179471" y="15985"/>
                  </a:cubicBezTo>
                  <a:cubicBezTo>
                    <a:pt x="174373" y="10453"/>
                    <a:pt x="168450" y="9477"/>
                    <a:pt x="161790" y="12557"/>
                  </a:cubicBezTo>
                  <a:cubicBezTo>
                    <a:pt x="152006" y="17091"/>
                    <a:pt x="142590" y="16332"/>
                    <a:pt x="132393" y="13013"/>
                  </a:cubicBezTo>
                  <a:cubicBezTo>
                    <a:pt x="127599" y="11451"/>
                    <a:pt x="119875" y="12579"/>
                    <a:pt x="116035" y="15660"/>
                  </a:cubicBezTo>
                  <a:cubicBezTo>
                    <a:pt x="107054" y="22841"/>
                    <a:pt x="97942" y="26550"/>
                    <a:pt x="86314" y="26333"/>
                  </a:cubicBezTo>
                  <a:cubicBezTo>
                    <a:pt x="82040" y="26268"/>
                    <a:pt x="75726" y="29870"/>
                    <a:pt x="73774" y="33623"/>
                  </a:cubicBezTo>
                  <a:cubicBezTo>
                    <a:pt x="68328" y="43950"/>
                    <a:pt x="60540" y="49851"/>
                    <a:pt x="49823" y="53864"/>
                  </a:cubicBezTo>
                  <a:cubicBezTo>
                    <a:pt x="45462" y="55491"/>
                    <a:pt x="40342" y="61154"/>
                    <a:pt x="39691" y="65579"/>
                  </a:cubicBezTo>
                  <a:cubicBezTo>
                    <a:pt x="38086" y="76687"/>
                    <a:pt x="34224" y="85474"/>
                    <a:pt x="24809" y="91874"/>
                  </a:cubicBezTo>
                  <a:cubicBezTo>
                    <a:pt x="18994" y="95822"/>
                    <a:pt x="16152" y="100877"/>
                    <a:pt x="18712" y="108579"/>
                  </a:cubicBezTo>
                  <a:cubicBezTo>
                    <a:pt x="21945" y="118298"/>
                    <a:pt x="20643" y="127800"/>
                    <a:pt x="14222" y="136261"/>
                  </a:cubicBezTo>
                  <a:cubicBezTo>
                    <a:pt x="9167" y="142943"/>
                    <a:pt x="10989" y="148953"/>
                    <a:pt x="14178" y="156307"/>
                  </a:cubicBezTo>
                  <a:cubicBezTo>
                    <a:pt x="17541" y="164074"/>
                    <a:pt x="19710" y="173555"/>
                    <a:pt x="18604" y="181755"/>
                  </a:cubicBezTo>
                  <a:cubicBezTo>
                    <a:pt x="17389" y="190715"/>
                    <a:pt x="19255" y="196378"/>
                    <a:pt x="26132" y="201216"/>
                  </a:cubicBezTo>
                  <a:cubicBezTo>
                    <a:pt x="34333" y="206965"/>
                    <a:pt x="39040" y="214688"/>
                    <a:pt x="39127" y="224885"/>
                  </a:cubicBezTo>
                  <a:cubicBezTo>
                    <a:pt x="39192" y="232586"/>
                    <a:pt x="43510" y="237142"/>
                    <a:pt x="50409" y="238791"/>
                  </a:cubicBezTo>
                  <a:cubicBezTo>
                    <a:pt x="61126" y="241329"/>
                    <a:pt x="68480" y="247447"/>
                    <a:pt x="72711" y="257449"/>
                  </a:cubicBezTo>
                  <a:cubicBezTo>
                    <a:pt x="75640" y="264369"/>
                    <a:pt x="80911" y="267276"/>
                    <a:pt x="88223" y="266539"/>
                  </a:cubicBezTo>
                  <a:cubicBezTo>
                    <a:pt x="98571" y="265476"/>
                    <a:pt x="107423" y="268274"/>
                    <a:pt x="114734" y="275889"/>
                  </a:cubicBezTo>
                  <a:cubicBezTo>
                    <a:pt x="119919" y="281291"/>
                    <a:pt x="125538" y="283265"/>
                    <a:pt x="133023" y="279165"/>
                  </a:cubicBezTo>
                  <a:cubicBezTo>
                    <a:pt x="142048" y="274197"/>
                    <a:pt x="151810" y="274045"/>
                    <a:pt x="160965" y="279122"/>
                  </a:cubicBezTo>
                  <a:cubicBezTo>
                    <a:pt x="168732" y="283439"/>
                    <a:pt x="173939" y="280337"/>
                    <a:pt x="180296" y="275564"/>
                  </a:cubicBezTo>
                  <a:cubicBezTo>
                    <a:pt x="186826" y="270682"/>
                    <a:pt x="194940" y="267840"/>
                    <a:pt x="199235" y="265671"/>
                  </a:cubicBezTo>
                  <a:close/>
                </a:path>
              </a:pathLst>
            </a:custGeom>
            <a:solidFill>
              <a:schemeClr val="bg1"/>
            </a:solidFill>
            <a:ln w="285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4263D01-929D-4ED9-93C1-078784AE849B}"/>
                </a:ext>
              </a:extLst>
            </p:cNvPr>
            <p:cNvSpPr/>
            <p:nvPr/>
          </p:nvSpPr>
          <p:spPr>
            <a:xfrm>
              <a:off x="2381760" y="2396754"/>
              <a:ext cx="484131" cy="45719"/>
            </a:xfrm>
            <a:custGeom>
              <a:avLst/>
              <a:gdLst>
                <a:gd name="connsiteX0" fmla="*/ 320867 w 639455"/>
                <a:gd name="connsiteY0" fmla="*/ 41 h 10520"/>
                <a:gd name="connsiteX1" fmla="*/ 624573 w 639455"/>
                <a:gd name="connsiteY1" fmla="*/ 258 h 10520"/>
                <a:gd name="connsiteX2" fmla="*/ 639456 w 639455"/>
                <a:gd name="connsiteY2" fmla="*/ 4987 h 10520"/>
                <a:gd name="connsiteX3" fmla="*/ 624985 w 639455"/>
                <a:gd name="connsiteY3" fmla="*/ 10107 h 10520"/>
                <a:gd name="connsiteX4" fmla="*/ 13234 w 639455"/>
                <a:gd name="connsiteY4" fmla="*/ 10411 h 10520"/>
                <a:gd name="connsiteX5" fmla="*/ 11086 w 639455"/>
                <a:gd name="connsiteY5" fmla="*/ 10389 h 10520"/>
                <a:gd name="connsiteX6" fmla="*/ 0 w 639455"/>
                <a:gd name="connsiteY6" fmla="*/ 4900 h 10520"/>
                <a:gd name="connsiteX7" fmla="*/ 10630 w 639455"/>
                <a:gd name="connsiteY7" fmla="*/ 279 h 10520"/>
                <a:gd name="connsiteX8" fmla="*/ 71376 w 639455"/>
                <a:gd name="connsiteY8" fmla="*/ 62 h 10520"/>
                <a:gd name="connsiteX9" fmla="*/ 320867 w 639455"/>
                <a:gd name="connsiteY9" fmla="*/ 41 h 10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9455" h="10520">
                  <a:moveTo>
                    <a:pt x="320867" y="41"/>
                  </a:moveTo>
                  <a:cubicBezTo>
                    <a:pt x="422095" y="41"/>
                    <a:pt x="523345" y="-24"/>
                    <a:pt x="624573" y="258"/>
                  </a:cubicBezTo>
                  <a:cubicBezTo>
                    <a:pt x="629541" y="279"/>
                    <a:pt x="634509" y="3338"/>
                    <a:pt x="639456" y="4987"/>
                  </a:cubicBezTo>
                  <a:cubicBezTo>
                    <a:pt x="634640" y="6766"/>
                    <a:pt x="629823" y="10107"/>
                    <a:pt x="624985" y="10107"/>
                  </a:cubicBezTo>
                  <a:cubicBezTo>
                    <a:pt x="421075" y="10389"/>
                    <a:pt x="217165" y="10389"/>
                    <a:pt x="13234" y="10411"/>
                  </a:cubicBezTo>
                  <a:cubicBezTo>
                    <a:pt x="12518" y="10411"/>
                    <a:pt x="11672" y="10671"/>
                    <a:pt x="11086" y="10389"/>
                  </a:cubicBezTo>
                  <a:cubicBezTo>
                    <a:pt x="7355" y="8632"/>
                    <a:pt x="3688" y="6744"/>
                    <a:pt x="0" y="4900"/>
                  </a:cubicBezTo>
                  <a:cubicBezTo>
                    <a:pt x="3536" y="3295"/>
                    <a:pt x="7073" y="366"/>
                    <a:pt x="10630" y="279"/>
                  </a:cubicBezTo>
                  <a:cubicBezTo>
                    <a:pt x="30872" y="-176"/>
                    <a:pt x="51113" y="62"/>
                    <a:pt x="71376" y="62"/>
                  </a:cubicBezTo>
                  <a:cubicBezTo>
                    <a:pt x="154554" y="41"/>
                    <a:pt x="237710" y="41"/>
                    <a:pt x="320867" y="41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7B5F9D7-3432-429C-A897-B0263CFB5AD4}"/>
                </a:ext>
              </a:extLst>
            </p:cNvPr>
            <p:cNvSpPr/>
            <p:nvPr/>
          </p:nvSpPr>
          <p:spPr>
            <a:xfrm>
              <a:off x="2698351" y="2867729"/>
              <a:ext cx="132615" cy="148609"/>
            </a:xfrm>
            <a:custGeom>
              <a:avLst/>
              <a:gdLst>
                <a:gd name="connsiteX0" fmla="*/ 80151 w 132615"/>
                <a:gd name="connsiteY0" fmla="*/ 130798 h 148609"/>
                <a:gd name="connsiteX1" fmla="*/ 120373 w 132615"/>
                <a:gd name="connsiteY1" fmla="*/ 35319 h 148609"/>
                <a:gd name="connsiteX2" fmla="*/ 122933 w 132615"/>
                <a:gd name="connsiteY2" fmla="*/ 29418 h 148609"/>
                <a:gd name="connsiteX3" fmla="*/ 130548 w 132615"/>
                <a:gd name="connsiteY3" fmla="*/ 23582 h 148609"/>
                <a:gd name="connsiteX4" fmla="*/ 132327 w 132615"/>
                <a:gd name="connsiteY4" fmla="*/ 33410 h 148609"/>
                <a:gd name="connsiteX5" fmla="*/ 94014 w 132615"/>
                <a:gd name="connsiteY5" fmla="*/ 125136 h 148609"/>
                <a:gd name="connsiteX6" fmla="*/ 87592 w 132615"/>
                <a:gd name="connsiteY6" fmla="*/ 139997 h 148609"/>
                <a:gd name="connsiteX7" fmla="*/ 80671 w 132615"/>
                <a:gd name="connsiteY7" fmla="*/ 148610 h 148609"/>
                <a:gd name="connsiteX8" fmla="*/ 72601 w 132615"/>
                <a:gd name="connsiteY8" fmla="*/ 139823 h 148609"/>
                <a:gd name="connsiteX9" fmla="*/ 54876 w 132615"/>
                <a:gd name="connsiteY9" fmla="*/ 101836 h 148609"/>
                <a:gd name="connsiteX10" fmla="*/ 11226 w 132615"/>
                <a:gd name="connsiteY10" fmla="*/ 121860 h 148609"/>
                <a:gd name="connsiteX11" fmla="*/ 97 w 132615"/>
                <a:gd name="connsiteY11" fmla="*/ 123422 h 148609"/>
                <a:gd name="connsiteX12" fmla="*/ 769 w 132615"/>
                <a:gd name="connsiteY12" fmla="*/ 112444 h 148609"/>
                <a:gd name="connsiteX13" fmla="*/ 44940 w 132615"/>
                <a:gd name="connsiteY13" fmla="*/ 7854 h 148609"/>
                <a:gd name="connsiteX14" fmla="*/ 54139 w 132615"/>
                <a:gd name="connsiteY14" fmla="*/ 0 h 148609"/>
                <a:gd name="connsiteX15" fmla="*/ 54421 w 132615"/>
                <a:gd name="connsiteY15" fmla="*/ 11455 h 148609"/>
                <a:gd name="connsiteX16" fmla="*/ 18993 w 132615"/>
                <a:gd name="connsiteY16" fmla="*/ 96217 h 148609"/>
                <a:gd name="connsiteX17" fmla="*/ 14372 w 132615"/>
                <a:gd name="connsiteY17" fmla="*/ 108735 h 148609"/>
                <a:gd name="connsiteX18" fmla="*/ 50364 w 132615"/>
                <a:gd name="connsiteY18" fmla="*/ 92029 h 148609"/>
                <a:gd name="connsiteX19" fmla="*/ 64509 w 132615"/>
                <a:gd name="connsiteY19" fmla="*/ 97128 h 148609"/>
                <a:gd name="connsiteX20" fmla="*/ 80151 w 132615"/>
                <a:gd name="connsiteY20" fmla="*/ 130798 h 148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2615" h="148609">
                  <a:moveTo>
                    <a:pt x="80151" y="130798"/>
                  </a:moveTo>
                  <a:cubicBezTo>
                    <a:pt x="94122" y="97627"/>
                    <a:pt x="107248" y="66473"/>
                    <a:pt x="120373" y="35319"/>
                  </a:cubicBezTo>
                  <a:cubicBezTo>
                    <a:pt x="121219" y="33323"/>
                    <a:pt x="121544" y="30872"/>
                    <a:pt x="122933" y="29418"/>
                  </a:cubicBezTo>
                  <a:cubicBezTo>
                    <a:pt x="125102" y="27119"/>
                    <a:pt x="127966" y="25491"/>
                    <a:pt x="130548" y="23582"/>
                  </a:cubicBezTo>
                  <a:cubicBezTo>
                    <a:pt x="131220" y="26880"/>
                    <a:pt x="133390" y="30807"/>
                    <a:pt x="132327" y="33410"/>
                  </a:cubicBezTo>
                  <a:cubicBezTo>
                    <a:pt x="119831" y="64108"/>
                    <a:pt x="106857" y="94589"/>
                    <a:pt x="94014" y="125136"/>
                  </a:cubicBezTo>
                  <a:cubicBezTo>
                    <a:pt x="91909" y="130126"/>
                    <a:pt x="90152" y="135267"/>
                    <a:pt x="87592" y="139997"/>
                  </a:cubicBezTo>
                  <a:cubicBezTo>
                    <a:pt x="85878" y="143186"/>
                    <a:pt x="83014" y="145768"/>
                    <a:pt x="80671" y="148610"/>
                  </a:cubicBezTo>
                  <a:cubicBezTo>
                    <a:pt x="77938" y="145702"/>
                    <a:pt x="74315" y="143251"/>
                    <a:pt x="72601" y="139823"/>
                  </a:cubicBezTo>
                  <a:cubicBezTo>
                    <a:pt x="66483" y="127652"/>
                    <a:pt x="61016" y="115156"/>
                    <a:pt x="54876" y="101836"/>
                  </a:cubicBezTo>
                  <a:cubicBezTo>
                    <a:pt x="39842" y="108800"/>
                    <a:pt x="25653" y="115590"/>
                    <a:pt x="11226" y="121860"/>
                  </a:cubicBezTo>
                  <a:cubicBezTo>
                    <a:pt x="7929" y="123292"/>
                    <a:pt x="3828" y="122945"/>
                    <a:pt x="97" y="123422"/>
                  </a:cubicBezTo>
                  <a:cubicBezTo>
                    <a:pt x="270" y="119734"/>
                    <a:pt x="-554" y="115655"/>
                    <a:pt x="769" y="112444"/>
                  </a:cubicBezTo>
                  <a:cubicBezTo>
                    <a:pt x="15218" y="77472"/>
                    <a:pt x="29862" y="42565"/>
                    <a:pt x="44940" y="7854"/>
                  </a:cubicBezTo>
                  <a:cubicBezTo>
                    <a:pt x="46372" y="4534"/>
                    <a:pt x="50993" y="2582"/>
                    <a:pt x="54139" y="0"/>
                  </a:cubicBezTo>
                  <a:cubicBezTo>
                    <a:pt x="54290" y="3840"/>
                    <a:pt x="55744" y="8201"/>
                    <a:pt x="54421" y="11455"/>
                  </a:cubicBezTo>
                  <a:cubicBezTo>
                    <a:pt x="42879" y="39832"/>
                    <a:pt x="30838" y="67992"/>
                    <a:pt x="18993" y="96217"/>
                  </a:cubicBezTo>
                  <a:cubicBezTo>
                    <a:pt x="17648" y="99406"/>
                    <a:pt x="16585" y="102725"/>
                    <a:pt x="14372" y="108735"/>
                  </a:cubicBezTo>
                  <a:cubicBezTo>
                    <a:pt x="27953" y="102465"/>
                    <a:pt x="39256" y="97453"/>
                    <a:pt x="50364" y="92029"/>
                  </a:cubicBezTo>
                  <a:cubicBezTo>
                    <a:pt x="57132" y="88732"/>
                    <a:pt x="61385" y="89101"/>
                    <a:pt x="64509" y="97128"/>
                  </a:cubicBezTo>
                  <a:cubicBezTo>
                    <a:pt x="68674" y="107888"/>
                    <a:pt x="74141" y="118085"/>
                    <a:pt x="80151" y="130798"/>
                  </a:cubicBezTo>
                  <a:close/>
                </a:path>
              </a:pathLst>
            </a:custGeom>
            <a:solidFill>
              <a:schemeClr val="bg1"/>
            </a:solidFill>
            <a:ln w="285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92F53D2-40B9-4F54-A453-01EAEF6811A8}"/>
                </a:ext>
              </a:extLst>
            </p:cNvPr>
            <p:cNvSpPr/>
            <p:nvPr/>
          </p:nvSpPr>
          <p:spPr>
            <a:xfrm>
              <a:off x="2865891" y="2867360"/>
              <a:ext cx="133157" cy="149021"/>
            </a:xfrm>
            <a:custGeom>
              <a:avLst/>
              <a:gdLst>
                <a:gd name="connsiteX0" fmla="*/ 51935 w 133157"/>
                <a:gd name="connsiteY0" fmla="*/ 131232 h 149021"/>
                <a:gd name="connsiteX1" fmla="*/ 67924 w 133157"/>
                <a:gd name="connsiteY1" fmla="*/ 96629 h 149021"/>
                <a:gd name="connsiteX2" fmla="*/ 80616 w 133157"/>
                <a:gd name="connsiteY2" fmla="*/ 92008 h 149021"/>
                <a:gd name="connsiteX3" fmla="*/ 118386 w 133157"/>
                <a:gd name="connsiteY3" fmla="*/ 109429 h 149021"/>
                <a:gd name="connsiteX4" fmla="*/ 93893 w 133157"/>
                <a:gd name="connsiteY4" fmla="*/ 50918 h 149021"/>
                <a:gd name="connsiteX5" fmla="*/ 76971 w 133157"/>
                <a:gd name="connsiteY5" fmla="*/ 10023 h 149021"/>
                <a:gd name="connsiteX6" fmla="*/ 78620 w 133157"/>
                <a:gd name="connsiteY6" fmla="*/ 0 h 149021"/>
                <a:gd name="connsiteX7" fmla="*/ 86148 w 133157"/>
                <a:gd name="connsiteY7" fmla="*/ 5879 h 149021"/>
                <a:gd name="connsiteX8" fmla="*/ 132683 w 133157"/>
                <a:gd name="connsiteY8" fmla="*/ 116349 h 149021"/>
                <a:gd name="connsiteX9" fmla="*/ 132662 w 133157"/>
                <a:gd name="connsiteY9" fmla="*/ 122923 h 149021"/>
                <a:gd name="connsiteX10" fmla="*/ 122725 w 133157"/>
                <a:gd name="connsiteY10" fmla="*/ 123162 h 149021"/>
                <a:gd name="connsiteX11" fmla="*/ 77296 w 133157"/>
                <a:gd name="connsiteY11" fmla="*/ 102161 h 149021"/>
                <a:gd name="connsiteX12" fmla="*/ 59420 w 133157"/>
                <a:gd name="connsiteY12" fmla="*/ 140127 h 149021"/>
                <a:gd name="connsiteX13" fmla="*/ 51458 w 133157"/>
                <a:gd name="connsiteY13" fmla="*/ 149022 h 149021"/>
                <a:gd name="connsiteX14" fmla="*/ 44494 w 133157"/>
                <a:gd name="connsiteY14" fmla="*/ 140474 h 149021"/>
                <a:gd name="connsiteX15" fmla="*/ 475 w 133157"/>
                <a:gd name="connsiteY15" fmla="*/ 35948 h 149021"/>
                <a:gd name="connsiteX16" fmla="*/ 1516 w 133157"/>
                <a:gd name="connsiteY16" fmla="*/ 23886 h 149021"/>
                <a:gd name="connsiteX17" fmla="*/ 9912 w 133157"/>
                <a:gd name="connsiteY17" fmla="*/ 31913 h 149021"/>
                <a:gd name="connsiteX18" fmla="*/ 51935 w 133157"/>
                <a:gd name="connsiteY18" fmla="*/ 131232 h 149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3157" h="149021">
                  <a:moveTo>
                    <a:pt x="51935" y="131232"/>
                  </a:moveTo>
                  <a:cubicBezTo>
                    <a:pt x="58075" y="117977"/>
                    <a:pt x="63151" y="107368"/>
                    <a:pt x="67924" y="96629"/>
                  </a:cubicBezTo>
                  <a:cubicBezTo>
                    <a:pt x="70658" y="90446"/>
                    <a:pt x="74194" y="88775"/>
                    <a:pt x="80616" y="92008"/>
                  </a:cubicBezTo>
                  <a:cubicBezTo>
                    <a:pt x="92136" y="97757"/>
                    <a:pt x="103981" y="102834"/>
                    <a:pt x="118386" y="109429"/>
                  </a:cubicBezTo>
                  <a:cubicBezTo>
                    <a:pt x="109535" y="88276"/>
                    <a:pt x="101725" y="69597"/>
                    <a:pt x="93893" y="50918"/>
                  </a:cubicBezTo>
                  <a:cubicBezTo>
                    <a:pt x="88187" y="37315"/>
                    <a:pt x="82156" y="23821"/>
                    <a:pt x="76971" y="10023"/>
                  </a:cubicBezTo>
                  <a:cubicBezTo>
                    <a:pt x="75930" y="7289"/>
                    <a:pt x="77991" y="3363"/>
                    <a:pt x="78620" y="0"/>
                  </a:cubicBezTo>
                  <a:cubicBezTo>
                    <a:pt x="81201" y="1931"/>
                    <a:pt x="85063" y="3319"/>
                    <a:pt x="86148" y="5879"/>
                  </a:cubicBezTo>
                  <a:cubicBezTo>
                    <a:pt x="101920" y="42587"/>
                    <a:pt x="117345" y="79446"/>
                    <a:pt x="132683" y="116349"/>
                  </a:cubicBezTo>
                  <a:cubicBezTo>
                    <a:pt x="133508" y="118302"/>
                    <a:pt x="133096" y="122836"/>
                    <a:pt x="132662" y="122923"/>
                  </a:cubicBezTo>
                  <a:cubicBezTo>
                    <a:pt x="129407" y="123509"/>
                    <a:pt x="125524" y="124376"/>
                    <a:pt x="122725" y="123162"/>
                  </a:cubicBezTo>
                  <a:cubicBezTo>
                    <a:pt x="107908" y="116697"/>
                    <a:pt x="93329" y="109667"/>
                    <a:pt x="77296" y="102161"/>
                  </a:cubicBezTo>
                  <a:cubicBezTo>
                    <a:pt x="71265" y="115091"/>
                    <a:pt x="65646" y="127761"/>
                    <a:pt x="59420" y="140127"/>
                  </a:cubicBezTo>
                  <a:cubicBezTo>
                    <a:pt x="57684" y="143555"/>
                    <a:pt x="54170" y="146071"/>
                    <a:pt x="51458" y="149022"/>
                  </a:cubicBezTo>
                  <a:cubicBezTo>
                    <a:pt x="49093" y="146202"/>
                    <a:pt x="45882" y="143728"/>
                    <a:pt x="44494" y="140474"/>
                  </a:cubicBezTo>
                  <a:cubicBezTo>
                    <a:pt x="29568" y="105741"/>
                    <a:pt x="14793" y="70942"/>
                    <a:pt x="475" y="35948"/>
                  </a:cubicBezTo>
                  <a:cubicBezTo>
                    <a:pt x="-892" y="32629"/>
                    <a:pt x="1082" y="27943"/>
                    <a:pt x="1516" y="23886"/>
                  </a:cubicBezTo>
                  <a:cubicBezTo>
                    <a:pt x="4380" y="26533"/>
                    <a:pt x="8502" y="28637"/>
                    <a:pt x="9912" y="31913"/>
                  </a:cubicBezTo>
                  <a:cubicBezTo>
                    <a:pt x="23775" y="63956"/>
                    <a:pt x="37183" y="96173"/>
                    <a:pt x="51935" y="131232"/>
                  </a:cubicBezTo>
                  <a:close/>
                </a:path>
              </a:pathLst>
            </a:custGeom>
            <a:solidFill>
              <a:schemeClr val="bg1"/>
            </a:solidFill>
            <a:ln w="285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6FC5B8F-955F-49B9-BBB6-9F47E8F038AC}"/>
                </a:ext>
              </a:extLst>
            </p:cNvPr>
            <p:cNvSpPr/>
            <p:nvPr/>
          </p:nvSpPr>
          <p:spPr>
            <a:xfrm>
              <a:off x="2381760" y="2487136"/>
              <a:ext cx="484131" cy="45719"/>
            </a:xfrm>
            <a:custGeom>
              <a:avLst/>
              <a:gdLst>
                <a:gd name="connsiteX0" fmla="*/ 320867 w 639455"/>
                <a:gd name="connsiteY0" fmla="*/ 41 h 10520"/>
                <a:gd name="connsiteX1" fmla="*/ 624573 w 639455"/>
                <a:gd name="connsiteY1" fmla="*/ 258 h 10520"/>
                <a:gd name="connsiteX2" fmla="*/ 639456 w 639455"/>
                <a:gd name="connsiteY2" fmla="*/ 4987 h 10520"/>
                <a:gd name="connsiteX3" fmla="*/ 624985 w 639455"/>
                <a:gd name="connsiteY3" fmla="*/ 10107 h 10520"/>
                <a:gd name="connsiteX4" fmla="*/ 13234 w 639455"/>
                <a:gd name="connsiteY4" fmla="*/ 10411 h 10520"/>
                <a:gd name="connsiteX5" fmla="*/ 11086 w 639455"/>
                <a:gd name="connsiteY5" fmla="*/ 10389 h 10520"/>
                <a:gd name="connsiteX6" fmla="*/ 0 w 639455"/>
                <a:gd name="connsiteY6" fmla="*/ 4900 h 10520"/>
                <a:gd name="connsiteX7" fmla="*/ 10630 w 639455"/>
                <a:gd name="connsiteY7" fmla="*/ 279 h 10520"/>
                <a:gd name="connsiteX8" fmla="*/ 71376 w 639455"/>
                <a:gd name="connsiteY8" fmla="*/ 62 h 10520"/>
                <a:gd name="connsiteX9" fmla="*/ 320867 w 639455"/>
                <a:gd name="connsiteY9" fmla="*/ 41 h 10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9455" h="10520">
                  <a:moveTo>
                    <a:pt x="320867" y="41"/>
                  </a:moveTo>
                  <a:cubicBezTo>
                    <a:pt x="422095" y="41"/>
                    <a:pt x="523345" y="-24"/>
                    <a:pt x="624573" y="258"/>
                  </a:cubicBezTo>
                  <a:cubicBezTo>
                    <a:pt x="629541" y="279"/>
                    <a:pt x="634509" y="3338"/>
                    <a:pt x="639456" y="4987"/>
                  </a:cubicBezTo>
                  <a:cubicBezTo>
                    <a:pt x="634640" y="6766"/>
                    <a:pt x="629823" y="10107"/>
                    <a:pt x="624985" y="10107"/>
                  </a:cubicBezTo>
                  <a:cubicBezTo>
                    <a:pt x="421075" y="10389"/>
                    <a:pt x="217165" y="10389"/>
                    <a:pt x="13234" y="10411"/>
                  </a:cubicBezTo>
                  <a:cubicBezTo>
                    <a:pt x="12518" y="10411"/>
                    <a:pt x="11672" y="10671"/>
                    <a:pt x="11086" y="10389"/>
                  </a:cubicBezTo>
                  <a:cubicBezTo>
                    <a:pt x="7355" y="8632"/>
                    <a:pt x="3688" y="6744"/>
                    <a:pt x="0" y="4900"/>
                  </a:cubicBezTo>
                  <a:cubicBezTo>
                    <a:pt x="3536" y="3295"/>
                    <a:pt x="7073" y="366"/>
                    <a:pt x="10630" y="279"/>
                  </a:cubicBezTo>
                  <a:cubicBezTo>
                    <a:pt x="30872" y="-176"/>
                    <a:pt x="51113" y="62"/>
                    <a:pt x="71376" y="62"/>
                  </a:cubicBezTo>
                  <a:cubicBezTo>
                    <a:pt x="154554" y="41"/>
                    <a:pt x="237710" y="41"/>
                    <a:pt x="320867" y="41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42" name="Graphic 41">
            <a:extLst>
              <a:ext uri="{FF2B5EF4-FFF2-40B4-BE49-F238E27FC236}">
                <a16:creationId xmlns:a16="http://schemas.microsoft.com/office/drawing/2014/main" id="{24C16923-396D-49D5-8E45-4F9DA9C1F99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069579" y="2238978"/>
            <a:ext cx="780866" cy="73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1643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2CBE0AC4-8903-4E5A-8FBC-E67FB26CCA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33373" y="1946245"/>
            <a:ext cx="2633804" cy="354385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87F3130-9EE7-4DC1-A268-639E27CD9710}"/>
              </a:ext>
            </a:extLst>
          </p:cNvPr>
          <p:cNvSpPr/>
          <p:nvPr/>
        </p:nvSpPr>
        <p:spPr>
          <a:xfrm>
            <a:off x="1839890" y="479332"/>
            <a:ext cx="85122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პროფესიული განათლების მასწავლებლების კვალიფიკაციის ამაღლება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641303A-FA46-4096-8708-4D7AAA5DB864}"/>
              </a:ext>
            </a:extLst>
          </p:cNvPr>
          <p:cNvGrpSpPr/>
          <p:nvPr/>
        </p:nvGrpSpPr>
        <p:grpSpPr>
          <a:xfrm>
            <a:off x="1445869" y="2265090"/>
            <a:ext cx="1604776" cy="4119854"/>
            <a:chOff x="1445869" y="2265090"/>
            <a:chExt cx="1604776" cy="4119854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E91AF0E-8214-4E01-8192-009946EBDFF8}"/>
                </a:ext>
              </a:extLst>
            </p:cNvPr>
            <p:cNvSpPr/>
            <p:nvPr/>
          </p:nvSpPr>
          <p:spPr>
            <a:xfrm>
              <a:off x="1850354" y="4032556"/>
              <a:ext cx="780679" cy="1131770"/>
            </a:xfrm>
            <a:custGeom>
              <a:avLst/>
              <a:gdLst>
                <a:gd name="connsiteX0" fmla="*/ 84407 w 780679"/>
                <a:gd name="connsiteY0" fmla="*/ 1121375 h 1131770"/>
                <a:gd name="connsiteX1" fmla="*/ 51439 w 780679"/>
                <a:gd name="connsiteY1" fmla="*/ 1066725 h 1131770"/>
                <a:gd name="connsiteX2" fmla="*/ 20846 w 780679"/>
                <a:gd name="connsiteY2" fmla="*/ 130983 h 1131770"/>
                <a:gd name="connsiteX3" fmla="*/ 32875 w 780679"/>
                <a:gd name="connsiteY3" fmla="*/ 88510 h 1131770"/>
                <a:gd name="connsiteX4" fmla="*/ 97773 w 780679"/>
                <a:gd name="connsiteY4" fmla="*/ 97569 h 1131770"/>
                <a:gd name="connsiteX5" fmla="*/ 301673 w 780679"/>
                <a:gd name="connsiteY5" fmla="*/ 0 h 1131770"/>
                <a:gd name="connsiteX6" fmla="*/ 582054 w 780679"/>
                <a:gd name="connsiteY6" fmla="*/ 27919 h 1131770"/>
                <a:gd name="connsiteX7" fmla="*/ 702047 w 780679"/>
                <a:gd name="connsiteY7" fmla="*/ 24058 h 1131770"/>
                <a:gd name="connsiteX8" fmla="*/ 763083 w 780679"/>
                <a:gd name="connsiteY8" fmla="*/ 650312 h 1131770"/>
                <a:gd name="connsiteX9" fmla="*/ 777637 w 780679"/>
                <a:gd name="connsiteY9" fmla="*/ 894457 h 1131770"/>
                <a:gd name="connsiteX10" fmla="*/ 679920 w 780679"/>
                <a:gd name="connsiteY10" fmla="*/ 1071923 h 1131770"/>
                <a:gd name="connsiteX11" fmla="*/ 440081 w 780679"/>
                <a:gd name="connsiteY11" fmla="*/ 1109643 h 1131770"/>
                <a:gd name="connsiteX12" fmla="*/ 309395 w 780679"/>
                <a:gd name="connsiteY12" fmla="*/ 1131771 h 1131770"/>
                <a:gd name="connsiteX13" fmla="*/ 84407 w 780679"/>
                <a:gd name="connsiteY13" fmla="*/ 1121375 h 1131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80679" h="1131770">
                  <a:moveTo>
                    <a:pt x="84407" y="1121375"/>
                  </a:moveTo>
                  <a:cubicBezTo>
                    <a:pt x="61834" y="1110237"/>
                    <a:pt x="55151" y="1089001"/>
                    <a:pt x="51439" y="1066725"/>
                  </a:cubicBezTo>
                  <a:cubicBezTo>
                    <a:pt x="798" y="756197"/>
                    <a:pt x="-18211" y="444481"/>
                    <a:pt x="20846" y="130983"/>
                  </a:cubicBezTo>
                  <a:cubicBezTo>
                    <a:pt x="22628" y="116578"/>
                    <a:pt x="28717" y="102618"/>
                    <a:pt x="32875" y="88510"/>
                  </a:cubicBezTo>
                  <a:cubicBezTo>
                    <a:pt x="54557" y="91480"/>
                    <a:pt x="77279" y="91183"/>
                    <a:pt x="97773" y="97569"/>
                  </a:cubicBezTo>
                  <a:cubicBezTo>
                    <a:pt x="225934" y="137814"/>
                    <a:pt x="252665" y="125488"/>
                    <a:pt x="301673" y="0"/>
                  </a:cubicBezTo>
                  <a:cubicBezTo>
                    <a:pt x="393598" y="24949"/>
                    <a:pt x="486861" y="35642"/>
                    <a:pt x="582054" y="27919"/>
                  </a:cubicBezTo>
                  <a:cubicBezTo>
                    <a:pt x="623784" y="81233"/>
                    <a:pt x="662247" y="31929"/>
                    <a:pt x="702047" y="24058"/>
                  </a:cubicBezTo>
                  <a:cubicBezTo>
                    <a:pt x="741995" y="230928"/>
                    <a:pt x="747342" y="441214"/>
                    <a:pt x="763083" y="650312"/>
                  </a:cubicBezTo>
                  <a:cubicBezTo>
                    <a:pt x="769172" y="731545"/>
                    <a:pt x="768578" y="813521"/>
                    <a:pt x="777637" y="894457"/>
                  </a:cubicBezTo>
                  <a:cubicBezTo>
                    <a:pt x="787141" y="979254"/>
                    <a:pt x="779419" y="1049498"/>
                    <a:pt x="679920" y="1071923"/>
                  </a:cubicBezTo>
                  <a:cubicBezTo>
                    <a:pt x="599726" y="1082912"/>
                    <a:pt x="521760" y="1108010"/>
                    <a:pt x="440081" y="1109643"/>
                  </a:cubicBezTo>
                  <a:cubicBezTo>
                    <a:pt x="397757" y="1124197"/>
                    <a:pt x="349343" y="1103258"/>
                    <a:pt x="309395" y="1131771"/>
                  </a:cubicBezTo>
                  <a:cubicBezTo>
                    <a:pt x="234547" y="1123752"/>
                    <a:pt x="159849" y="1116623"/>
                    <a:pt x="84407" y="1121375"/>
                  </a:cubicBezTo>
                  <a:close/>
                </a:path>
              </a:pathLst>
            </a:custGeom>
            <a:solidFill>
              <a:srgbClr val="F79776"/>
            </a:solidFill>
            <a:ln w="148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F2A2100-6590-4C0E-B560-6F60AC8EA51F}"/>
                </a:ext>
              </a:extLst>
            </p:cNvPr>
            <p:cNvSpPr/>
            <p:nvPr/>
          </p:nvSpPr>
          <p:spPr>
            <a:xfrm>
              <a:off x="1679022" y="2937211"/>
              <a:ext cx="547440" cy="1213415"/>
            </a:xfrm>
            <a:custGeom>
              <a:avLst/>
              <a:gdLst>
                <a:gd name="connsiteX0" fmla="*/ 473153 w 547440"/>
                <a:gd name="connsiteY0" fmla="*/ 1095345 h 1213415"/>
                <a:gd name="connsiteX1" fmla="*/ 269253 w 547440"/>
                <a:gd name="connsiteY1" fmla="*/ 1192914 h 1213415"/>
                <a:gd name="connsiteX2" fmla="*/ 204355 w 547440"/>
                <a:gd name="connsiteY2" fmla="*/ 1183855 h 1213415"/>
                <a:gd name="connsiteX3" fmla="*/ 167229 w 547440"/>
                <a:gd name="connsiteY3" fmla="*/ 1065198 h 1213415"/>
                <a:gd name="connsiteX4" fmla="*/ 229008 w 547440"/>
                <a:gd name="connsiteY4" fmla="*/ 807093 h 1213415"/>
                <a:gd name="connsiteX5" fmla="*/ 190693 w 547440"/>
                <a:gd name="connsiteY5" fmla="*/ 735216 h 1213415"/>
                <a:gd name="connsiteX6" fmla="*/ 183861 w 547440"/>
                <a:gd name="connsiteY6" fmla="*/ 732543 h 1213415"/>
                <a:gd name="connsiteX7" fmla="*/ 36246 w 547440"/>
                <a:gd name="connsiteY7" fmla="*/ 441618 h 1213415"/>
                <a:gd name="connsiteX8" fmla="*/ 73224 w 547440"/>
                <a:gd name="connsiteY8" fmla="*/ 299200 h 1213415"/>
                <a:gd name="connsiteX9" fmla="*/ 113618 w 547440"/>
                <a:gd name="connsiteY9" fmla="*/ 181582 h 1213415"/>
                <a:gd name="connsiteX10" fmla="*/ 260639 w 547440"/>
                <a:gd name="connsiteY10" fmla="*/ 31145 h 1213415"/>
                <a:gd name="connsiteX11" fmla="*/ 471074 w 547440"/>
                <a:gd name="connsiteY11" fmla="*/ 129456 h 1213415"/>
                <a:gd name="connsiteX12" fmla="*/ 544882 w 547440"/>
                <a:gd name="connsiteY12" fmla="*/ 378651 h 1213415"/>
                <a:gd name="connsiteX13" fmla="*/ 530625 w 547440"/>
                <a:gd name="connsiteY13" fmla="*/ 577205 h 1213415"/>
                <a:gd name="connsiteX14" fmla="*/ 495280 w 547440"/>
                <a:gd name="connsiteY14" fmla="*/ 683387 h 1213415"/>
                <a:gd name="connsiteX15" fmla="*/ 504488 w 547440"/>
                <a:gd name="connsiteY15" fmla="*/ 831745 h 1213415"/>
                <a:gd name="connsiteX16" fmla="*/ 473153 w 547440"/>
                <a:gd name="connsiteY16" fmla="*/ 1095345 h 1213415"/>
                <a:gd name="connsiteX17" fmla="*/ 246531 w 547440"/>
                <a:gd name="connsiteY17" fmla="*/ 451568 h 1213415"/>
                <a:gd name="connsiteX18" fmla="*/ 197227 w 547440"/>
                <a:gd name="connsiteY18" fmla="*/ 536662 h 1213415"/>
                <a:gd name="connsiteX19" fmla="*/ 224107 w 547440"/>
                <a:gd name="connsiteY19" fmla="*/ 577799 h 1213415"/>
                <a:gd name="connsiteX20" fmla="*/ 256927 w 547440"/>
                <a:gd name="connsiteY20" fmla="*/ 542900 h 1213415"/>
                <a:gd name="connsiteX21" fmla="*/ 246531 w 547440"/>
                <a:gd name="connsiteY21" fmla="*/ 451568 h 1213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47440" h="1213415">
                  <a:moveTo>
                    <a:pt x="473153" y="1095345"/>
                  </a:moveTo>
                  <a:cubicBezTo>
                    <a:pt x="423997" y="1220833"/>
                    <a:pt x="397414" y="1233160"/>
                    <a:pt x="269253" y="1192914"/>
                  </a:cubicBezTo>
                  <a:cubicBezTo>
                    <a:pt x="248759" y="1186528"/>
                    <a:pt x="226037" y="1186677"/>
                    <a:pt x="204355" y="1183855"/>
                  </a:cubicBezTo>
                  <a:cubicBezTo>
                    <a:pt x="152229" y="1156530"/>
                    <a:pt x="150150" y="1119106"/>
                    <a:pt x="167229" y="1065198"/>
                  </a:cubicBezTo>
                  <a:cubicBezTo>
                    <a:pt x="193811" y="981143"/>
                    <a:pt x="207028" y="892782"/>
                    <a:pt x="229008" y="807093"/>
                  </a:cubicBezTo>
                  <a:cubicBezTo>
                    <a:pt x="238957" y="768184"/>
                    <a:pt x="229602" y="745314"/>
                    <a:pt x="190693" y="735216"/>
                  </a:cubicBezTo>
                  <a:cubicBezTo>
                    <a:pt x="188317" y="734622"/>
                    <a:pt x="186238" y="733137"/>
                    <a:pt x="183861" y="732543"/>
                  </a:cubicBezTo>
                  <a:cubicBezTo>
                    <a:pt x="-30434" y="679080"/>
                    <a:pt x="-23751" y="614925"/>
                    <a:pt x="36246" y="441618"/>
                  </a:cubicBezTo>
                  <a:cubicBezTo>
                    <a:pt x="52284" y="395432"/>
                    <a:pt x="61046" y="346722"/>
                    <a:pt x="73224" y="299200"/>
                  </a:cubicBezTo>
                  <a:cubicBezTo>
                    <a:pt x="86886" y="259994"/>
                    <a:pt x="103965" y="221679"/>
                    <a:pt x="113618" y="181582"/>
                  </a:cubicBezTo>
                  <a:cubicBezTo>
                    <a:pt x="132924" y="100943"/>
                    <a:pt x="185792" y="56540"/>
                    <a:pt x="260639" y="31145"/>
                  </a:cubicBezTo>
                  <a:cubicBezTo>
                    <a:pt x="411819" y="-20238"/>
                    <a:pt x="415532" y="-20981"/>
                    <a:pt x="471074" y="129456"/>
                  </a:cubicBezTo>
                  <a:cubicBezTo>
                    <a:pt x="500924" y="210393"/>
                    <a:pt x="560475" y="282122"/>
                    <a:pt x="544882" y="378651"/>
                  </a:cubicBezTo>
                  <a:cubicBezTo>
                    <a:pt x="534338" y="443846"/>
                    <a:pt x="534932" y="510971"/>
                    <a:pt x="530625" y="577205"/>
                  </a:cubicBezTo>
                  <a:cubicBezTo>
                    <a:pt x="500924" y="606312"/>
                    <a:pt x="536120" y="655022"/>
                    <a:pt x="495280" y="683387"/>
                  </a:cubicBezTo>
                  <a:cubicBezTo>
                    <a:pt x="403800" y="747097"/>
                    <a:pt x="406770" y="778283"/>
                    <a:pt x="504488" y="831745"/>
                  </a:cubicBezTo>
                  <a:cubicBezTo>
                    <a:pt x="493795" y="919513"/>
                    <a:pt x="483400" y="1007429"/>
                    <a:pt x="473153" y="1095345"/>
                  </a:cubicBezTo>
                  <a:close/>
                  <a:moveTo>
                    <a:pt x="246531" y="451568"/>
                  </a:moveTo>
                  <a:cubicBezTo>
                    <a:pt x="216087" y="477557"/>
                    <a:pt x="207177" y="507555"/>
                    <a:pt x="197227" y="536662"/>
                  </a:cubicBezTo>
                  <a:cubicBezTo>
                    <a:pt x="189059" y="560572"/>
                    <a:pt x="201682" y="573492"/>
                    <a:pt x="224107" y="577799"/>
                  </a:cubicBezTo>
                  <a:cubicBezTo>
                    <a:pt x="252472" y="583293"/>
                    <a:pt x="257669" y="563245"/>
                    <a:pt x="256927" y="542900"/>
                  </a:cubicBezTo>
                  <a:cubicBezTo>
                    <a:pt x="255739" y="514683"/>
                    <a:pt x="250838" y="486764"/>
                    <a:pt x="246531" y="451568"/>
                  </a:cubicBezTo>
                  <a:close/>
                </a:path>
              </a:pathLst>
            </a:custGeom>
            <a:solidFill>
              <a:srgbClr val="4971B8"/>
            </a:solidFill>
            <a:ln w="148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9A51B84-1A1B-48A4-8F21-7B91C97B78F5}"/>
                </a:ext>
              </a:extLst>
            </p:cNvPr>
            <p:cNvSpPr/>
            <p:nvPr/>
          </p:nvSpPr>
          <p:spPr>
            <a:xfrm>
              <a:off x="2285980" y="3214308"/>
              <a:ext cx="764665" cy="652573"/>
            </a:xfrm>
            <a:custGeom>
              <a:avLst/>
              <a:gdLst>
                <a:gd name="connsiteX0" fmla="*/ 528239 w 764665"/>
                <a:gd name="connsiteY0" fmla="*/ 434210 h 652573"/>
                <a:gd name="connsiteX1" fmla="*/ 503735 w 764665"/>
                <a:gd name="connsiteY1" fmla="*/ 470445 h 652573"/>
                <a:gd name="connsiteX2" fmla="*/ 256768 w 764665"/>
                <a:gd name="connsiteY2" fmla="*/ 642713 h 652573"/>
                <a:gd name="connsiteX3" fmla="*/ 164694 w 764665"/>
                <a:gd name="connsiteY3" fmla="*/ 648654 h 652573"/>
                <a:gd name="connsiteX4" fmla="*/ 85391 w 764665"/>
                <a:gd name="connsiteY4" fmla="*/ 650139 h 652573"/>
                <a:gd name="connsiteX5" fmla="*/ 1782 w 764665"/>
                <a:gd name="connsiteY5" fmla="*/ 568906 h 652573"/>
                <a:gd name="connsiteX6" fmla="*/ 0 w 764665"/>
                <a:gd name="connsiteY6" fmla="*/ 569648 h 652573"/>
                <a:gd name="connsiteX7" fmla="*/ 15593 w 764665"/>
                <a:gd name="connsiteY7" fmla="*/ 538610 h 652573"/>
                <a:gd name="connsiteX8" fmla="*/ 14999 w 764665"/>
                <a:gd name="connsiteY8" fmla="*/ 539947 h 652573"/>
                <a:gd name="connsiteX9" fmla="*/ 58215 w 764665"/>
                <a:gd name="connsiteY9" fmla="*/ 479653 h 652573"/>
                <a:gd name="connsiteX10" fmla="*/ 73065 w 764665"/>
                <a:gd name="connsiteY10" fmla="*/ 450546 h 652573"/>
                <a:gd name="connsiteX11" fmla="*/ 180881 w 764665"/>
                <a:gd name="connsiteY11" fmla="*/ 238478 h 652573"/>
                <a:gd name="connsiteX12" fmla="*/ 325824 w 764665"/>
                <a:gd name="connsiteY12" fmla="*/ 13193 h 652573"/>
                <a:gd name="connsiteX13" fmla="*/ 714615 w 764665"/>
                <a:gd name="connsiteY13" fmla="*/ 6213 h 652573"/>
                <a:gd name="connsiteX14" fmla="*/ 748920 w 764665"/>
                <a:gd name="connsiteY14" fmla="*/ 89228 h 652573"/>
                <a:gd name="connsiteX15" fmla="*/ 621204 w 764665"/>
                <a:gd name="connsiteY15" fmla="*/ 286594 h 652573"/>
                <a:gd name="connsiteX16" fmla="*/ 505814 w 764665"/>
                <a:gd name="connsiteY16" fmla="*/ 318820 h 652573"/>
                <a:gd name="connsiteX17" fmla="*/ 528239 w 764665"/>
                <a:gd name="connsiteY17" fmla="*/ 434210 h 652573"/>
                <a:gd name="connsiteX18" fmla="*/ 469727 w 764665"/>
                <a:gd name="connsiteY18" fmla="*/ 288376 h 652573"/>
                <a:gd name="connsiteX19" fmla="*/ 424878 w 764665"/>
                <a:gd name="connsiteY19" fmla="*/ 243527 h 652573"/>
                <a:gd name="connsiteX20" fmla="*/ 341863 w 764665"/>
                <a:gd name="connsiteY20" fmla="*/ 325354 h 652573"/>
                <a:gd name="connsiteX21" fmla="*/ 376613 w 764665"/>
                <a:gd name="connsiteY21" fmla="*/ 373025 h 652573"/>
                <a:gd name="connsiteX22" fmla="*/ 469727 w 764665"/>
                <a:gd name="connsiteY22" fmla="*/ 288376 h 652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64665" h="652573">
                  <a:moveTo>
                    <a:pt x="528239" y="434210"/>
                  </a:moveTo>
                  <a:cubicBezTo>
                    <a:pt x="520071" y="446239"/>
                    <a:pt x="510270" y="457525"/>
                    <a:pt x="503735" y="470445"/>
                  </a:cubicBezTo>
                  <a:cubicBezTo>
                    <a:pt x="452649" y="573064"/>
                    <a:pt x="385969" y="652515"/>
                    <a:pt x="256768" y="642713"/>
                  </a:cubicBezTo>
                  <a:cubicBezTo>
                    <a:pt x="226176" y="644644"/>
                    <a:pt x="195435" y="646723"/>
                    <a:pt x="164694" y="648654"/>
                  </a:cubicBezTo>
                  <a:cubicBezTo>
                    <a:pt x="138111" y="640040"/>
                    <a:pt x="111826" y="647317"/>
                    <a:pt x="85391" y="650139"/>
                  </a:cubicBezTo>
                  <a:cubicBezTo>
                    <a:pt x="6683" y="658307"/>
                    <a:pt x="-2525" y="649396"/>
                    <a:pt x="1782" y="568906"/>
                  </a:cubicBezTo>
                  <a:lnTo>
                    <a:pt x="0" y="569648"/>
                  </a:lnTo>
                  <a:cubicBezTo>
                    <a:pt x="16484" y="565044"/>
                    <a:pt x="14108" y="550788"/>
                    <a:pt x="15593" y="538610"/>
                  </a:cubicBezTo>
                  <a:lnTo>
                    <a:pt x="14999" y="539947"/>
                  </a:lnTo>
                  <a:cubicBezTo>
                    <a:pt x="29404" y="519898"/>
                    <a:pt x="43810" y="499850"/>
                    <a:pt x="58215" y="479653"/>
                  </a:cubicBezTo>
                  <a:cubicBezTo>
                    <a:pt x="63115" y="470000"/>
                    <a:pt x="68165" y="460199"/>
                    <a:pt x="73065" y="450546"/>
                  </a:cubicBezTo>
                  <a:cubicBezTo>
                    <a:pt x="118211" y="384460"/>
                    <a:pt x="167664" y="320751"/>
                    <a:pt x="180881" y="238478"/>
                  </a:cubicBezTo>
                  <a:cubicBezTo>
                    <a:pt x="254392" y="179669"/>
                    <a:pt x="280381" y="90119"/>
                    <a:pt x="325824" y="13193"/>
                  </a:cubicBezTo>
                  <a:cubicBezTo>
                    <a:pt x="454876" y="-12053"/>
                    <a:pt x="584969" y="6807"/>
                    <a:pt x="714615" y="6213"/>
                  </a:cubicBezTo>
                  <a:cubicBezTo>
                    <a:pt x="767929" y="5916"/>
                    <a:pt x="777433" y="44973"/>
                    <a:pt x="748920" y="89228"/>
                  </a:cubicBezTo>
                  <a:cubicBezTo>
                    <a:pt x="706447" y="155165"/>
                    <a:pt x="663677" y="220805"/>
                    <a:pt x="621204" y="286594"/>
                  </a:cubicBezTo>
                  <a:cubicBezTo>
                    <a:pt x="580068" y="287188"/>
                    <a:pt x="535219" y="270258"/>
                    <a:pt x="505814" y="318820"/>
                  </a:cubicBezTo>
                  <a:cubicBezTo>
                    <a:pt x="476856" y="366045"/>
                    <a:pt x="505666" y="398865"/>
                    <a:pt x="528239" y="434210"/>
                  </a:cubicBezTo>
                  <a:close/>
                  <a:moveTo>
                    <a:pt x="469727" y="288376"/>
                  </a:moveTo>
                  <a:cubicBezTo>
                    <a:pt x="465866" y="263872"/>
                    <a:pt x="457253" y="239220"/>
                    <a:pt x="424878" y="243527"/>
                  </a:cubicBezTo>
                  <a:cubicBezTo>
                    <a:pt x="377950" y="249616"/>
                    <a:pt x="349437" y="279169"/>
                    <a:pt x="341863" y="325354"/>
                  </a:cubicBezTo>
                  <a:cubicBezTo>
                    <a:pt x="337705" y="350303"/>
                    <a:pt x="349288" y="369164"/>
                    <a:pt x="376613" y="373025"/>
                  </a:cubicBezTo>
                  <a:cubicBezTo>
                    <a:pt x="409730" y="377777"/>
                    <a:pt x="467945" y="325651"/>
                    <a:pt x="469727" y="288376"/>
                  </a:cubicBezTo>
                  <a:close/>
                </a:path>
              </a:pathLst>
            </a:custGeom>
            <a:solidFill>
              <a:srgbClr val="939598"/>
            </a:solidFill>
            <a:ln w="148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9C4CDE9-43EE-4316-A175-3B7B14A2BE8D}"/>
                </a:ext>
              </a:extLst>
            </p:cNvPr>
            <p:cNvSpPr/>
            <p:nvPr/>
          </p:nvSpPr>
          <p:spPr>
            <a:xfrm>
              <a:off x="1445869" y="6125342"/>
              <a:ext cx="1477186" cy="259602"/>
            </a:xfrm>
            <a:custGeom>
              <a:avLst/>
              <a:gdLst>
                <a:gd name="connsiteX0" fmla="*/ 1073267 w 1477186"/>
                <a:gd name="connsiteY0" fmla="*/ 19427 h 259602"/>
                <a:gd name="connsiteX1" fmla="*/ 1432505 w 1477186"/>
                <a:gd name="connsiteY1" fmla="*/ 89374 h 259602"/>
                <a:gd name="connsiteX2" fmla="*/ 1476908 w 1477186"/>
                <a:gd name="connsiteY2" fmla="*/ 131698 h 259602"/>
                <a:gd name="connsiteX3" fmla="*/ 1434732 w 1477186"/>
                <a:gd name="connsiteY3" fmla="*/ 173577 h 259602"/>
                <a:gd name="connsiteX4" fmla="*/ 1047723 w 1477186"/>
                <a:gd name="connsiteY4" fmla="*/ 253920 h 259602"/>
                <a:gd name="connsiteX5" fmla="*/ 484734 w 1477186"/>
                <a:gd name="connsiteY5" fmla="*/ 252731 h 259602"/>
                <a:gd name="connsiteX6" fmla="*/ 61786 w 1477186"/>
                <a:gd name="connsiteY6" fmla="*/ 191398 h 259602"/>
                <a:gd name="connsiteX7" fmla="*/ 7 w 1477186"/>
                <a:gd name="connsiteY7" fmla="*/ 136005 h 259602"/>
                <a:gd name="connsiteX8" fmla="*/ 62974 w 1477186"/>
                <a:gd name="connsiteY8" fmla="*/ 81800 h 259602"/>
                <a:gd name="connsiteX9" fmla="*/ 332514 w 1477186"/>
                <a:gd name="connsiteY9" fmla="*/ 17794 h 259602"/>
                <a:gd name="connsiteX10" fmla="*/ 346177 w 1477186"/>
                <a:gd name="connsiteY10" fmla="*/ 133184 h 259602"/>
                <a:gd name="connsiteX11" fmla="*/ 374393 w 1477186"/>
                <a:gd name="connsiteY11" fmla="*/ 86404 h 259602"/>
                <a:gd name="connsiteX12" fmla="*/ 490080 w 1477186"/>
                <a:gd name="connsiteY12" fmla="*/ 179963 h 259602"/>
                <a:gd name="connsiteX13" fmla="*/ 565967 w 1477186"/>
                <a:gd name="connsiteY13" fmla="*/ 174320 h 259602"/>
                <a:gd name="connsiteX14" fmla="*/ 571462 w 1477186"/>
                <a:gd name="connsiteY14" fmla="*/ 104670 h 259602"/>
                <a:gd name="connsiteX15" fmla="*/ 554235 w 1477186"/>
                <a:gd name="connsiteY15" fmla="*/ 64276 h 259602"/>
                <a:gd name="connsiteX16" fmla="*/ 557057 w 1477186"/>
                <a:gd name="connsiteY16" fmla="*/ 47792 h 259602"/>
                <a:gd name="connsiteX17" fmla="*/ 595371 w 1477186"/>
                <a:gd name="connsiteY17" fmla="*/ 12151 h 259602"/>
                <a:gd name="connsiteX18" fmla="*/ 634874 w 1477186"/>
                <a:gd name="connsiteY18" fmla="*/ 104670 h 259602"/>
                <a:gd name="connsiteX19" fmla="*/ 651804 w 1477186"/>
                <a:gd name="connsiteY19" fmla="*/ 64870 h 259602"/>
                <a:gd name="connsiteX20" fmla="*/ 744769 w 1477186"/>
                <a:gd name="connsiteY20" fmla="*/ 5022 h 259602"/>
                <a:gd name="connsiteX21" fmla="*/ 850061 w 1477186"/>
                <a:gd name="connsiteY21" fmla="*/ 2795 h 259602"/>
                <a:gd name="connsiteX22" fmla="*/ 857635 w 1477186"/>
                <a:gd name="connsiteY22" fmla="*/ 96354 h 259602"/>
                <a:gd name="connsiteX23" fmla="*/ 882138 w 1477186"/>
                <a:gd name="connsiteY23" fmla="*/ 19576 h 259602"/>
                <a:gd name="connsiteX24" fmla="*/ 1023814 w 1477186"/>
                <a:gd name="connsiteY24" fmla="*/ 153083 h 259602"/>
                <a:gd name="connsiteX25" fmla="*/ 1090642 w 1477186"/>
                <a:gd name="connsiteY25" fmla="*/ 77197 h 259602"/>
                <a:gd name="connsiteX26" fmla="*/ 1072524 w 1477186"/>
                <a:gd name="connsiteY26" fmla="*/ 37100 h 259602"/>
                <a:gd name="connsiteX27" fmla="*/ 1073267 w 1477186"/>
                <a:gd name="connsiteY27" fmla="*/ 19427 h 259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477186" h="259602">
                  <a:moveTo>
                    <a:pt x="1073267" y="19427"/>
                  </a:moveTo>
                  <a:cubicBezTo>
                    <a:pt x="1194448" y="35169"/>
                    <a:pt x="1317560" y="40070"/>
                    <a:pt x="1432505" y="89374"/>
                  </a:cubicBezTo>
                  <a:cubicBezTo>
                    <a:pt x="1453890" y="98581"/>
                    <a:pt x="1474087" y="104373"/>
                    <a:pt x="1476908" y="131698"/>
                  </a:cubicBezTo>
                  <a:cubicBezTo>
                    <a:pt x="1480175" y="163479"/>
                    <a:pt x="1454038" y="164816"/>
                    <a:pt x="1434732" y="173577"/>
                  </a:cubicBezTo>
                  <a:cubicBezTo>
                    <a:pt x="1311917" y="230159"/>
                    <a:pt x="1180192" y="249910"/>
                    <a:pt x="1047723" y="253920"/>
                  </a:cubicBezTo>
                  <a:cubicBezTo>
                    <a:pt x="860159" y="259711"/>
                    <a:pt x="671853" y="263573"/>
                    <a:pt x="484734" y="252731"/>
                  </a:cubicBezTo>
                  <a:cubicBezTo>
                    <a:pt x="343058" y="244415"/>
                    <a:pt x="198561" y="239069"/>
                    <a:pt x="61786" y="191398"/>
                  </a:cubicBezTo>
                  <a:cubicBezTo>
                    <a:pt x="34313" y="181745"/>
                    <a:pt x="-587" y="170310"/>
                    <a:pt x="7" y="136005"/>
                  </a:cubicBezTo>
                  <a:cubicBezTo>
                    <a:pt x="602" y="102294"/>
                    <a:pt x="35055" y="89077"/>
                    <a:pt x="62974" y="81800"/>
                  </a:cubicBezTo>
                  <a:cubicBezTo>
                    <a:pt x="152376" y="58633"/>
                    <a:pt x="242519" y="38882"/>
                    <a:pt x="332514" y="17794"/>
                  </a:cubicBezTo>
                  <a:cubicBezTo>
                    <a:pt x="342464" y="54772"/>
                    <a:pt x="324198" y="96502"/>
                    <a:pt x="346177" y="133184"/>
                  </a:cubicBezTo>
                  <a:cubicBezTo>
                    <a:pt x="369493" y="121303"/>
                    <a:pt x="349593" y="93384"/>
                    <a:pt x="374393" y="86404"/>
                  </a:cubicBezTo>
                  <a:cubicBezTo>
                    <a:pt x="394887" y="139421"/>
                    <a:pt x="442409" y="160806"/>
                    <a:pt x="490080" y="179963"/>
                  </a:cubicBezTo>
                  <a:cubicBezTo>
                    <a:pt x="514732" y="189913"/>
                    <a:pt x="543543" y="197190"/>
                    <a:pt x="565967" y="174320"/>
                  </a:cubicBezTo>
                  <a:cubicBezTo>
                    <a:pt x="586016" y="153974"/>
                    <a:pt x="577848" y="128283"/>
                    <a:pt x="571462" y="104670"/>
                  </a:cubicBezTo>
                  <a:cubicBezTo>
                    <a:pt x="567601" y="90710"/>
                    <a:pt x="560175" y="77790"/>
                    <a:pt x="554235" y="64276"/>
                  </a:cubicBezTo>
                  <a:cubicBezTo>
                    <a:pt x="555126" y="58782"/>
                    <a:pt x="556166" y="53287"/>
                    <a:pt x="557057" y="47792"/>
                  </a:cubicBezTo>
                  <a:cubicBezTo>
                    <a:pt x="569234" y="36505"/>
                    <a:pt x="581263" y="25219"/>
                    <a:pt x="595371" y="12151"/>
                  </a:cubicBezTo>
                  <a:cubicBezTo>
                    <a:pt x="608143" y="43783"/>
                    <a:pt x="605618" y="77197"/>
                    <a:pt x="634874" y="104670"/>
                  </a:cubicBezTo>
                  <a:cubicBezTo>
                    <a:pt x="641706" y="89374"/>
                    <a:pt x="652992" y="76454"/>
                    <a:pt x="651804" y="64870"/>
                  </a:cubicBezTo>
                  <a:cubicBezTo>
                    <a:pt x="643785" y="-16808"/>
                    <a:pt x="700811" y="-324"/>
                    <a:pt x="744769" y="5022"/>
                  </a:cubicBezTo>
                  <a:cubicBezTo>
                    <a:pt x="780560" y="9329"/>
                    <a:pt x="815310" y="26704"/>
                    <a:pt x="850061" y="2795"/>
                  </a:cubicBezTo>
                  <a:cubicBezTo>
                    <a:pt x="852437" y="32941"/>
                    <a:pt x="854961" y="63088"/>
                    <a:pt x="857635" y="96354"/>
                  </a:cubicBezTo>
                  <a:cubicBezTo>
                    <a:pt x="879762" y="73187"/>
                    <a:pt x="854219" y="42446"/>
                    <a:pt x="882138" y="19576"/>
                  </a:cubicBezTo>
                  <a:cubicBezTo>
                    <a:pt x="897583" y="100215"/>
                    <a:pt x="952976" y="136896"/>
                    <a:pt x="1023814" y="153083"/>
                  </a:cubicBezTo>
                  <a:cubicBezTo>
                    <a:pt x="1089008" y="167934"/>
                    <a:pt x="1112175" y="140312"/>
                    <a:pt x="1090642" y="77197"/>
                  </a:cubicBezTo>
                  <a:cubicBezTo>
                    <a:pt x="1085890" y="63385"/>
                    <a:pt x="1078613" y="50465"/>
                    <a:pt x="1072524" y="37100"/>
                  </a:cubicBezTo>
                  <a:cubicBezTo>
                    <a:pt x="1072673" y="31456"/>
                    <a:pt x="1072970" y="25367"/>
                    <a:pt x="1073267" y="19427"/>
                  </a:cubicBezTo>
                  <a:close/>
                </a:path>
              </a:pathLst>
            </a:custGeom>
            <a:solidFill>
              <a:srgbClr val="F2F1F1"/>
            </a:solidFill>
            <a:ln w="148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C660A8B-42E1-4E8D-B4CC-4CB27BFF1C5A}"/>
                </a:ext>
              </a:extLst>
            </p:cNvPr>
            <p:cNvSpPr/>
            <p:nvPr/>
          </p:nvSpPr>
          <p:spPr>
            <a:xfrm>
              <a:off x="1913684" y="2265090"/>
              <a:ext cx="607286" cy="668278"/>
            </a:xfrm>
            <a:custGeom>
              <a:avLst/>
              <a:gdLst>
                <a:gd name="connsiteX0" fmla="*/ 30730 w 607286"/>
                <a:gd name="connsiteY0" fmla="*/ 655744 h 668278"/>
                <a:gd name="connsiteX1" fmla="*/ 40383 w 607286"/>
                <a:gd name="connsiteY1" fmla="*/ 573620 h 668278"/>
                <a:gd name="connsiteX2" fmla="*/ 54194 w 607286"/>
                <a:gd name="connsiteY2" fmla="*/ 463279 h 668278"/>
                <a:gd name="connsiteX3" fmla="*/ 4889 w 607286"/>
                <a:gd name="connsiteY3" fmla="*/ 263537 h 668278"/>
                <a:gd name="connsiteX4" fmla="*/ 186662 w 607286"/>
                <a:gd name="connsiteY4" fmla="*/ 532 h 668278"/>
                <a:gd name="connsiteX5" fmla="*/ 222452 w 607286"/>
                <a:gd name="connsiteY5" fmla="*/ 4393 h 668278"/>
                <a:gd name="connsiteX6" fmla="*/ 452935 w 607286"/>
                <a:gd name="connsiteY6" fmla="*/ 45084 h 668278"/>
                <a:gd name="connsiteX7" fmla="*/ 603818 w 607286"/>
                <a:gd name="connsiteY7" fmla="*/ 235470 h 668278"/>
                <a:gd name="connsiteX8" fmla="*/ 429916 w 607286"/>
                <a:gd name="connsiteY8" fmla="*/ 242152 h 668278"/>
                <a:gd name="connsiteX9" fmla="*/ 308734 w 607286"/>
                <a:gd name="connsiteY9" fmla="*/ 312990 h 668278"/>
                <a:gd name="connsiteX10" fmla="*/ 271311 w 607286"/>
                <a:gd name="connsiteY10" fmla="*/ 358433 h 668278"/>
                <a:gd name="connsiteX11" fmla="*/ 250520 w 607286"/>
                <a:gd name="connsiteY11" fmla="*/ 405361 h 668278"/>
                <a:gd name="connsiteX12" fmla="*/ 251114 w 607286"/>
                <a:gd name="connsiteY12" fmla="*/ 465061 h 668278"/>
                <a:gd name="connsiteX13" fmla="*/ 212353 w 607286"/>
                <a:gd name="connsiteY13" fmla="*/ 552086 h 668278"/>
                <a:gd name="connsiteX14" fmla="*/ 30730 w 607286"/>
                <a:gd name="connsiteY14" fmla="*/ 655744 h 668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07286" h="668278">
                  <a:moveTo>
                    <a:pt x="30730" y="655744"/>
                  </a:moveTo>
                  <a:cubicBezTo>
                    <a:pt x="20483" y="627528"/>
                    <a:pt x="-20951" y="603024"/>
                    <a:pt x="40383" y="573620"/>
                  </a:cubicBezTo>
                  <a:cubicBezTo>
                    <a:pt x="74836" y="557135"/>
                    <a:pt x="62510" y="501445"/>
                    <a:pt x="54194" y="463279"/>
                  </a:cubicBezTo>
                  <a:cubicBezTo>
                    <a:pt x="39640" y="396303"/>
                    <a:pt x="17067" y="330811"/>
                    <a:pt x="4889" y="263537"/>
                  </a:cubicBezTo>
                  <a:cubicBezTo>
                    <a:pt x="-21545" y="117258"/>
                    <a:pt x="62065" y="-953"/>
                    <a:pt x="186662" y="532"/>
                  </a:cubicBezTo>
                  <a:cubicBezTo>
                    <a:pt x="198839" y="680"/>
                    <a:pt x="216215" y="-2290"/>
                    <a:pt x="222452" y="4393"/>
                  </a:cubicBezTo>
                  <a:cubicBezTo>
                    <a:pt x="289577" y="75973"/>
                    <a:pt x="375117" y="38995"/>
                    <a:pt x="452935" y="45084"/>
                  </a:cubicBezTo>
                  <a:cubicBezTo>
                    <a:pt x="573671" y="54588"/>
                    <a:pt x="621193" y="113248"/>
                    <a:pt x="603818" y="235470"/>
                  </a:cubicBezTo>
                  <a:cubicBezTo>
                    <a:pt x="545751" y="237103"/>
                    <a:pt x="486794" y="233390"/>
                    <a:pt x="429916" y="242152"/>
                  </a:cubicBezTo>
                  <a:cubicBezTo>
                    <a:pt x="382542" y="249578"/>
                    <a:pt x="321358" y="255964"/>
                    <a:pt x="308734" y="312990"/>
                  </a:cubicBezTo>
                  <a:cubicBezTo>
                    <a:pt x="302349" y="341801"/>
                    <a:pt x="319724" y="364968"/>
                    <a:pt x="271311" y="358433"/>
                  </a:cubicBezTo>
                  <a:cubicBezTo>
                    <a:pt x="248292" y="355315"/>
                    <a:pt x="251262" y="386353"/>
                    <a:pt x="250520" y="405361"/>
                  </a:cubicBezTo>
                  <a:cubicBezTo>
                    <a:pt x="249777" y="425261"/>
                    <a:pt x="276805" y="444864"/>
                    <a:pt x="251114" y="465061"/>
                  </a:cubicBezTo>
                  <a:cubicBezTo>
                    <a:pt x="194236" y="473081"/>
                    <a:pt x="222155" y="523573"/>
                    <a:pt x="212353" y="552086"/>
                  </a:cubicBezTo>
                  <a:cubicBezTo>
                    <a:pt x="178048" y="651586"/>
                    <a:pt x="117458" y="690643"/>
                    <a:pt x="30730" y="655744"/>
                  </a:cubicBezTo>
                  <a:close/>
                </a:path>
              </a:pathLst>
            </a:custGeom>
            <a:solidFill>
              <a:srgbClr val="939598"/>
            </a:solidFill>
            <a:ln w="148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B4E8C80-0988-47EF-9D5F-3E2B2D55AEEF}"/>
                </a:ext>
              </a:extLst>
            </p:cNvPr>
            <p:cNvSpPr/>
            <p:nvPr/>
          </p:nvSpPr>
          <p:spPr>
            <a:xfrm>
              <a:off x="1810164" y="5152273"/>
              <a:ext cx="354480" cy="1059297"/>
            </a:xfrm>
            <a:custGeom>
              <a:avLst/>
              <a:gdLst>
                <a:gd name="connsiteX0" fmla="*/ 192613 w 354480"/>
                <a:gd name="connsiteY0" fmla="*/ 1021158 h 1059297"/>
                <a:gd name="connsiteX1" fmla="*/ 189792 w 354480"/>
                <a:gd name="connsiteY1" fmla="*/ 1037643 h 1059297"/>
                <a:gd name="connsiteX2" fmla="*/ 47968 w 354480"/>
                <a:gd name="connsiteY2" fmla="*/ 996803 h 1059297"/>
                <a:gd name="connsiteX3" fmla="*/ 0 w 354480"/>
                <a:gd name="connsiteY3" fmla="*/ 804338 h 1059297"/>
                <a:gd name="connsiteX4" fmla="*/ 124449 w 354480"/>
                <a:gd name="connsiteY4" fmla="*/ 1510 h 1059297"/>
                <a:gd name="connsiteX5" fmla="*/ 349437 w 354480"/>
                <a:gd name="connsiteY5" fmla="*/ 12054 h 1059297"/>
                <a:gd name="connsiteX6" fmla="*/ 340081 w 354480"/>
                <a:gd name="connsiteY6" fmla="*/ 83189 h 1059297"/>
                <a:gd name="connsiteX7" fmla="*/ 135141 w 354480"/>
                <a:gd name="connsiteY7" fmla="*/ 731273 h 1059297"/>
                <a:gd name="connsiteX8" fmla="*/ 192613 w 354480"/>
                <a:gd name="connsiteY8" fmla="*/ 1021158 h 1059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4480" h="1059297">
                  <a:moveTo>
                    <a:pt x="192613" y="1021158"/>
                  </a:moveTo>
                  <a:cubicBezTo>
                    <a:pt x="191722" y="1026653"/>
                    <a:pt x="190683" y="1032148"/>
                    <a:pt x="189792" y="1037643"/>
                  </a:cubicBezTo>
                  <a:cubicBezTo>
                    <a:pt x="134844" y="1076403"/>
                    <a:pt x="83461" y="1063334"/>
                    <a:pt x="47968" y="996803"/>
                  </a:cubicBezTo>
                  <a:cubicBezTo>
                    <a:pt x="16336" y="937252"/>
                    <a:pt x="3564" y="871612"/>
                    <a:pt x="0" y="804338"/>
                  </a:cubicBezTo>
                  <a:cubicBezTo>
                    <a:pt x="33414" y="535541"/>
                    <a:pt x="48859" y="263922"/>
                    <a:pt x="124449" y="1510"/>
                  </a:cubicBezTo>
                  <a:cubicBezTo>
                    <a:pt x="199890" y="-3242"/>
                    <a:pt x="274589" y="4035"/>
                    <a:pt x="349437" y="12054"/>
                  </a:cubicBezTo>
                  <a:cubicBezTo>
                    <a:pt x="362357" y="37746"/>
                    <a:pt x="347209" y="60467"/>
                    <a:pt x="340081" y="83189"/>
                  </a:cubicBezTo>
                  <a:cubicBezTo>
                    <a:pt x="272956" y="299563"/>
                    <a:pt x="210286" y="517571"/>
                    <a:pt x="135141" y="731273"/>
                  </a:cubicBezTo>
                  <a:cubicBezTo>
                    <a:pt x="95044" y="845475"/>
                    <a:pt x="112865" y="936509"/>
                    <a:pt x="192613" y="1021158"/>
                  </a:cubicBezTo>
                  <a:close/>
                </a:path>
              </a:pathLst>
            </a:custGeom>
            <a:solidFill>
              <a:srgbClr val="EDAEA5"/>
            </a:solidFill>
            <a:ln w="148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03050AC-18E9-4C7C-9D73-ECE35FF09E17}"/>
                </a:ext>
              </a:extLst>
            </p:cNvPr>
            <p:cNvSpPr/>
            <p:nvPr/>
          </p:nvSpPr>
          <p:spPr>
            <a:xfrm>
              <a:off x="2290435" y="5104330"/>
              <a:ext cx="239844" cy="1077872"/>
            </a:xfrm>
            <a:custGeom>
              <a:avLst/>
              <a:gdLst>
                <a:gd name="connsiteX0" fmla="*/ 228701 w 239844"/>
                <a:gd name="connsiteY0" fmla="*/ 1040439 h 1077872"/>
                <a:gd name="connsiteX1" fmla="*/ 227958 w 239844"/>
                <a:gd name="connsiteY1" fmla="*/ 1058260 h 1077872"/>
                <a:gd name="connsiteX2" fmla="*/ 88213 w 239844"/>
                <a:gd name="connsiteY2" fmla="*/ 1015638 h 1077872"/>
                <a:gd name="connsiteX3" fmla="*/ 38612 w 239844"/>
                <a:gd name="connsiteY3" fmla="*/ 840697 h 1077872"/>
                <a:gd name="connsiteX4" fmla="*/ 33711 w 239844"/>
                <a:gd name="connsiteY4" fmla="*/ 72026 h 1077872"/>
                <a:gd name="connsiteX5" fmla="*/ 0 w 239844"/>
                <a:gd name="connsiteY5" fmla="*/ 37721 h 1077872"/>
                <a:gd name="connsiteX6" fmla="*/ 239839 w 239844"/>
                <a:gd name="connsiteY6" fmla="*/ 0 h 1077872"/>
                <a:gd name="connsiteX7" fmla="*/ 196326 w 239844"/>
                <a:gd name="connsiteY7" fmla="*/ 393989 h 1077872"/>
                <a:gd name="connsiteX8" fmla="*/ 142567 w 239844"/>
                <a:gd name="connsiteY8" fmla="*/ 788571 h 1077872"/>
                <a:gd name="connsiteX9" fmla="*/ 228701 w 239844"/>
                <a:gd name="connsiteY9" fmla="*/ 1040439 h 1077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9844" h="1077872">
                  <a:moveTo>
                    <a:pt x="228701" y="1040439"/>
                  </a:moveTo>
                  <a:cubicBezTo>
                    <a:pt x="228404" y="1046379"/>
                    <a:pt x="228107" y="1052319"/>
                    <a:pt x="227958" y="1058260"/>
                  </a:cubicBezTo>
                  <a:cubicBezTo>
                    <a:pt x="172565" y="1094644"/>
                    <a:pt x="118508" y="1080387"/>
                    <a:pt x="88213" y="1015638"/>
                  </a:cubicBezTo>
                  <a:cubicBezTo>
                    <a:pt x="62373" y="960542"/>
                    <a:pt x="43661" y="902179"/>
                    <a:pt x="38612" y="840697"/>
                  </a:cubicBezTo>
                  <a:cubicBezTo>
                    <a:pt x="17969" y="584523"/>
                    <a:pt x="-9801" y="328497"/>
                    <a:pt x="33711" y="72026"/>
                  </a:cubicBezTo>
                  <a:cubicBezTo>
                    <a:pt x="39057" y="40245"/>
                    <a:pt x="19009" y="41433"/>
                    <a:pt x="0" y="37721"/>
                  </a:cubicBezTo>
                  <a:cubicBezTo>
                    <a:pt x="81679" y="36087"/>
                    <a:pt x="159793" y="11138"/>
                    <a:pt x="239839" y="0"/>
                  </a:cubicBezTo>
                  <a:cubicBezTo>
                    <a:pt x="240284" y="133062"/>
                    <a:pt x="213998" y="263006"/>
                    <a:pt x="196326" y="393989"/>
                  </a:cubicBezTo>
                  <a:cubicBezTo>
                    <a:pt x="178505" y="525566"/>
                    <a:pt x="157714" y="656697"/>
                    <a:pt x="142567" y="788571"/>
                  </a:cubicBezTo>
                  <a:cubicBezTo>
                    <a:pt x="131429" y="884804"/>
                    <a:pt x="168407" y="967373"/>
                    <a:pt x="228701" y="1040439"/>
                  </a:cubicBezTo>
                  <a:close/>
                </a:path>
              </a:pathLst>
            </a:custGeom>
            <a:solidFill>
              <a:srgbClr val="EDAEA5"/>
            </a:solidFill>
            <a:ln w="148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B7C51617-1225-4B4B-9D7E-3B571AA5F520}"/>
                </a:ext>
              </a:extLst>
            </p:cNvPr>
            <p:cNvSpPr/>
            <p:nvPr/>
          </p:nvSpPr>
          <p:spPr>
            <a:xfrm>
              <a:off x="2156534" y="2500559"/>
              <a:ext cx="362234" cy="619273"/>
            </a:xfrm>
            <a:custGeom>
              <a:avLst/>
              <a:gdLst>
                <a:gd name="connsiteX0" fmla="*/ 218698 w 362234"/>
                <a:gd name="connsiteY0" fmla="*/ 465272 h 619273"/>
                <a:gd name="connsiteX1" fmla="*/ 204590 w 362234"/>
                <a:gd name="connsiteY1" fmla="*/ 497349 h 619273"/>
                <a:gd name="connsiteX2" fmla="*/ 145188 w 362234"/>
                <a:gd name="connsiteY2" fmla="*/ 619274 h 619273"/>
                <a:gd name="connsiteX3" fmla="*/ 11234 w 362234"/>
                <a:gd name="connsiteY3" fmla="*/ 454431 h 619273"/>
                <a:gd name="connsiteX4" fmla="*/ 9601 w 362234"/>
                <a:gd name="connsiteY4" fmla="*/ 369931 h 619273"/>
                <a:gd name="connsiteX5" fmla="*/ 8561 w 362234"/>
                <a:gd name="connsiteY5" fmla="*/ 229592 h 619273"/>
                <a:gd name="connsiteX6" fmla="*/ 7967 w 362234"/>
                <a:gd name="connsiteY6" fmla="*/ 169892 h 619273"/>
                <a:gd name="connsiteX7" fmla="*/ 28758 w 362234"/>
                <a:gd name="connsiteY7" fmla="*/ 122964 h 619273"/>
                <a:gd name="connsiteX8" fmla="*/ 66182 w 362234"/>
                <a:gd name="connsiteY8" fmla="*/ 77521 h 619273"/>
                <a:gd name="connsiteX9" fmla="*/ 187364 w 362234"/>
                <a:gd name="connsiteY9" fmla="*/ 6683 h 619273"/>
                <a:gd name="connsiteX10" fmla="*/ 361265 w 362234"/>
                <a:gd name="connsiteY10" fmla="*/ 0 h 619273"/>
                <a:gd name="connsiteX11" fmla="*/ 224342 w 362234"/>
                <a:gd name="connsiteY11" fmla="*/ 379287 h 619273"/>
                <a:gd name="connsiteX12" fmla="*/ 221223 w 362234"/>
                <a:gd name="connsiteY12" fmla="*/ 456213 h 619273"/>
                <a:gd name="connsiteX13" fmla="*/ 218698 w 362234"/>
                <a:gd name="connsiteY13" fmla="*/ 465272 h 619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62234" h="619273">
                  <a:moveTo>
                    <a:pt x="218698" y="465272"/>
                  </a:moveTo>
                  <a:cubicBezTo>
                    <a:pt x="204887" y="471955"/>
                    <a:pt x="204590" y="484578"/>
                    <a:pt x="204590" y="497349"/>
                  </a:cubicBezTo>
                  <a:cubicBezTo>
                    <a:pt x="154395" y="523190"/>
                    <a:pt x="176077" y="583929"/>
                    <a:pt x="145188" y="619274"/>
                  </a:cubicBezTo>
                  <a:cubicBezTo>
                    <a:pt x="83706" y="577989"/>
                    <a:pt x="58608" y="507151"/>
                    <a:pt x="11234" y="454431"/>
                  </a:cubicBezTo>
                  <a:cubicBezTo>
                    <a:pt x="-12972" y="427551"/>
                    <a:pt x="9452" y="398147"/>
                    <a:pt x="9601" y="369931"/>
                  </a:cubicBezTo>
                  <a:cubicBezTo>
                    <a:pt x="9749" y="323151"/>
                    <a:pt x="9007" y="276371"/>
                    <a:pt x="8561" y="229592"/>
                  </a:cubicBezTo>
                  <a:cubicBezTo>
                    <a:pt x="34253" y="209395"/>
                    <a:pt x="7076" y="189792"/>
                    <a:pt x="7967" y="169892"/>
                  </a:cubicBezTo>
                  <a:cubicBezTo>
                    <a:pt x="8710" y="150883"/>
                    <a:pt x="5740" y="119845"/>
                    <a:pt x="28758" y="122964"/>
                  </a:cubicBezTo>
                  <a:cubicBezTo>
                    <a:pt x="77320" y="129349"/>
                    <a:pt x="59945" y="106331"/>
                    <a:pt x="66182" y="77521"/>
                  </a:cubicBezTo>
                  <a:cubicBezTo>
                    <a:pt x="78657" y="20494"/>
                    <a:pt x="139841" y="14108"/>
                    <a:pt x="187364" y="6683"/>
                  </a:cubicBezTo>
                  <a:cubicBezTo>
                    <a:pt x="244242" y="-2228"/>
                    <a:pt x="303199" y="1634"/>
                    <a:pt x="361265" y="0"/>
                  </a:cubicBezTo>
                  <a:cubicBezTo>
                    <a:pt x="365869" y="144497"/>
                    <a:pt x="359186" y="284985"/>
                    <a:pt x="224342" y="379287"/>
                  </a:cubicBezTo>
                  <a:cubicBezTo>
                    <a:pt x="190928" y="402602"/>
                    <a:pt x="205333" y="429927"/>
                    <a:pt x="221223" y="456213"/>
                  </a:cubicBezTo>
                  <a:cubicBezTo>
                    <a:pt x="222560" y="459926"/>
                    <a:pt x="221817" y="462896"/>
                    <a:pt x="218698" y="465272"/>
                  </a:cubicBezTo>
                  <a:close/>
                </a:path>
              </a:pathLst>
            </a:custGeom>
            <a:solidFill>
              <a:srgbClr val="EDAEA5"/>
            </a:solidFill>
            <a:ln w="148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8470EE4-D411-4D0A-90F9-0112EFA93E60}"/>
                </a:ext>
              </a:extLst>
            </p:cNvPr>
            <p:cNvSpPr/>
            <p:nvPr/>
          </p:nvSpPr>
          <p:spPr>
            <a:xfrm>
              <a:off x="2375232" y="2956772"/>
              <a:ext cx="236274" cy="496161"/>
            </a:xfrm>
            <a:custGeom>
              <a:avLst/>
              <a:gdLst>
                <a:gd name="connsiteX0" fmla="*/ 0 w 236274"/>
                <a:gd name="connsiteY0" fmla="*/ 9059 h 496161"/>
                <a:gd name="connsiteX1" fmla="*/ 2228 w 236274"/>
                <a:gd name="connsiteY1" fmla="*/ 0 h 496161"/>
                <a:gd name="connsiteX2" fmla="*/ 236274 w 236274"/>
                <a:gd name="connsiteY2" fmla="*/ 270876 h 496161"/>
                <a:gd name="connsiteX3" fmla="*/ 91332 w 236274"/>
                <a:gd name="connsiteY3" fmla="*/ 496161 h 496161"/>
                <a:gd name="connsiteX4" fmla="*/ 67571 w 236274"/>
                <a:gd name="connsiteY4" fmla="*/ 219939 h 496161"/>
                <a:gd name="connsiteX5" fmla="*/ 0 w 236274"/>
                <a:gd name="connsiteY5" fmla="*/ 9059 h 496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6274" h="496161">
                  <a:moveTo>
                    <a:pt x="0" y="9059"/>
                  </a:moveTo>
                  <a:cubicBezTo>
                    <a:pt x="3119" y="6683"/>
                    <a:pt x="3861" y="3713"/>
                    <a:pt x="2228" y="0"/>
                  </a:cubicBezTo>
                  <a:cubicBezTo>
                    <a:pt x="165585" y="16633"/>
                    <a:pt x="212513" y="133656"/>
                    <a:pt x="236274" y="270876"/>
                  </a:cubicBezTo>
                  <a:cubicBezTo>
                    <a:pt x="190831" y="347803"/>
                    <a:pt x="164991" y="437353"/>
                    <a:pt x="91332" y="496161"/>
                  </a:cubicBezTo>
                  <a:cubicBezTo>
                    <a:pt x="81679" y="403790"/>
                    <a:pt x="53314" y="308449"/>
                    <a:pt x="67571" y="219939"/>
                  </a:cubicBezTo>
                  <a:cubicBezTo>
                    <a:pt x="82421" y="128755"/>
                    <a:pt x="28810" y="76778"/>
                    <a:pt x="0" y="9059"/>
                  </a:cubicBezTo>
                  <a:close/>
                </a:path>
              </a:pathLst>
            </a:custGeom>
            <a:solidFill>
              <a:srgbClr val="4971B8"/>
            </a:solidFill>
            <a:ln w="148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469E50B-A0C7-4802-883A-0831BC8520A9}"/>
                </a:ext>
              </a:extLst>
            </p:cNvPr>
            <p:cNvSpPr/>
            <p:nvPr/>
          </p:nvSpPr>
          <p:spPr>
            <a:xfrm>
              <a:off x="1776477" y="5956611"/>
              <a:ext cx="247896" cy="358484"/>
            </a:xfrm>
            <a:custGeom>
              <a:avLst/>
              <a:gdLst>
                <a:gd name="connsiteX0" fmla="*/ 33687 w 247896"/>
                <a:gd name="connsiteY0" fmla="*/ 0 h 358484"/>
                <a:gd name="connsiteX1" fmla="*/ 81655 w 247896"/>
                <a:gd name="connsiteY1" fmla="*/ 192465 h 358484"/>
                <a:gd name="connsiteX2" fmla="*/ 223479 w 247896"/>
                <a:gd name="connsiteY2" fmla="*/ 233304 h 358484"/>
                <a:gd name="connsiteX3" fmla="*/ 240706 w 247896"/>
                <a:gd name="connsiteY3" fmla="*/ 273698 h 358484"/>
                <a:gd name="connsiteX4" fmla="*/ 235211 w 247896"/>
                <a:gd name="connsiteY4" fmla="*/ 343348 h 358484"/>
                <a:gd name="connsiteX5" fmla="*/ 159324 w 247896"/>
                <a:gd name="connsiteY5" fmla="*/ 348991 h 358484"/>
                <a:gd name="connsiteX6" fmla="*/ 43637 w 247896"/>
                <a:gd name="connsiteY6" fmla="*/ 255432 h 358484"/>
                <a:gd name="connsiteX7" fmla="*/ 15421 w 247896"/>
                <a:gd name="connsiteY7" fmla="*/ 302211 h 358484"/>
                <a:gd name="connsiteX8" fmla="*/ 1758 w 247896"/>
                <a:gd name="connsiteY8" fmla="*/ 186822 h 358484"/>
                <a:gd name="connsiteX9" fmla="*/ 33687 w 247896"/>
                <a:gd name="connsiteY9" fmla="*/ 0 h 358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7896" h="358484">
                  <a:moveTo>
                    <a:pt x="33687" y="0"/>
                  </a:moveTo>
                  <a:cubicBezTo>
                    <a:pt x="37251" y="67274"/>
                    <a:pt x="50023" y="132914"/>
                    <a:pt x="81655" y="192465"/>
                  </a:cubicBezTo>
                  <a:cubicBezTo>
                    <a:pt x="117000" y="258996"/>
                    <a:pt x="168532" y="272064"/>
                    <a:pt x="223479" y="233304"/>
                  </a:cubicBezTo>
                  <a:cubicBezTo>
                    <a:pt x="229271" y="246670"/>
                    <a:pt x="236845" y="259590"/>
                    <a:pt x="240706" y="273698"/>
                  </a:cubicBezTo>
                  <a:cubicBezTo>
                    <a:pt x="247092" y="297162"/>
                    <a:pt x="255260" y="322854"/>
                    <a:pt x="235211" y="343348"/>
                  </a:cubicBezTo>
                  <a:cubicBezTo>
                    <a:pt x="212787" y="366218"/>
                    <a:pt x="183976" y="358941"/>
                    <a:pt x="159324" y="348991"/>
                  </a:cubicBezTo>
                  <a:cubicBezTo>
                    <a:pt x="111653" y="329685"/>
                    <a:pt x="64131" y="308449"/>
                    <a:pt x="43637" y="255432"/>
                  </a:cubicBezTo>
                  <a:cubicBezTo>
                    <a:pt x="18985" y="262263"/>
                    <a:pt x="38737" y="290331"/>
                    <a:pt x="15421" y="302211"/>
                  </a:cubicBezTo>
                  <a:cubicBezTo>
                    <a:pt x="-6558" y="265530"/>
                    <a:pt x="11560" y="223800"/>
                    <a:pt x="1758" y="186822"/>
                  </a:cubicBezTo>
                  <a:cubicBezTo>
                    <a:pt x="19431" y="125637"/>
                    <a:pt x="-29874" y="53165"/>
                    <a:pt x="33687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48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AD3DF4E-6C77-4E83-83B1-34786AECD3EB}"/>
                </a:ext>
              </a:extLst>
            </p:cNvPr>
            <p:cNvSpPr/>
            <p:nvPr/>
          </p:nvSpPr>
          <p:spPr>
            <a:xfrm>
              <a:off x="2432408" y="3857170"/>
              <a:ext cx="134108" cy="227766"/>
            </a:xfrm>
            <a:custGeom>
              <a:avLst/>
              <a:gdLst>
                <a:gd name="connsiteX0" fmla="*/ 18266 w 134108"/>
                <a:gd name="connsiteY0" fmla="*/ 5940 h 227766"/>
                <a:gd name="connsiteX1" fmla="*/ 110341 w 134108"/>
                <a:gd name="connsiteY1" fmla="*/ 0 h 227766"/>
                <a:gd name="connsiteX2" fmla="*/ 119994 w 134108"/>
                <a:gd name="connsiteY2" fmla="*/ 199593 h 227766"/>
                <a:gd name="connsiteX3" fmla="*/ 0 w 134108"/>
                <a:gd name="connsiteY3" fmla="*/ 203306 h 227766"/>
                <a:gd name="connsiteX4" fmla="*/ 18266 w 134108"/>
                <a:gd name="connsiteY4" fmla="*/ 5940 h 227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08" h="227766">
                  <a:moveTo>
                    <a:pt x="18266" y="5940"/>
                  </a:moveTo>
                  <a:cubicBezTo>
                    <a:pt x="49007" y="3861"/>
                    <a:pt x="79748" y="1931"/>
                    <a:pt x="110341" y="0"/>
                  </a:cubicBezTo>
                  <a:cubicBezTo>
                    <a:pt x="110638" y="66680"/>
                    <a:pt x="156526" y="131132"/>
                    <a:pt x="119994" y="199593"/>
                  </a:cubicBezTo>
                  <a:cubicBezTo>
                    <a:pt x="80194" y="207316"/>
                    <a:pt x="41730" y="256620"/>
                    <a:pt x="0" y="203306"/>
                  </a:cubicBezTo>
                  <a:cubicBezTo>
                    <a:pt x="6089" y="137517"/>
                    <a:pt x="12178" y="71729"/>
                    <a:pt x="18266" y="5940"/>
                  </a:cubicBezTo>
                  <a:close/>
                </a:path>
              </a:pathLst>
            </a:custGeom>
            <a:solidFill>
              <a:srgbClr val="4971B8"/>
            </a:solidFill>
            <a:ln w="148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0A332EE-C94C-4247-B0D5-B6F04FD59C29}"/>
                </a:ext>
              </a:extLst>
            </p:cNvPr>
            <p:cNvSpPr/>
            <p:nvPr/>
          </p:nvSpPr>
          <p:spPr>
            <a:xfrm>
              <a:off x="2779499" y="3498663"/>
              <a:ext cx="127388" cy="149853"/>
            </a:xfrm>
            <a:custGeom>
              <a:avLst/>
              <a:gdLst>
                <a:gd name="connsiteX0" fmla="*/ 34720 w 127388"/>
                <a:gd name="connsiteY0" fmla="*/ 149854 h 149853"/>
                <a:gd name="connsiteX1" fmla="*/ 11998 w 127388"/>
                <a:gd name="connsiteY1" fmla="*/ 34613 h 149853"/>
                <a:gd name="connsiteX2" fmla="*/ 127388 w 127388"/>
                <a:gd name="connsiteY2" fmla="*/ 2387 h 149853"/>
                <a:gd name="connsiteX3" fmla="*/ 34720 w 127388"/>
                <a:gd name="connsiteY3" fmla="*/ 149854 h 149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388" h="149853">
                  <a:moveTo>
                    <a:pt x="34720" y="149854"/>
                  </a:moveTo>
                  <a:cubicBezTo>
                    <a:pt x="12147" y="114509"/>
                    <a:pt x="-16663" y="81689"/>
                    <a:pt x="11998" y="34613"/>
                  </a:cubicBezTo>
                  <a:cubicBezTo>
                    <a:pt x="41403" y="-13949"/>
                    <a:pt x="86252" y="2981"/>
                    <a:pt x="127388" y="2387"/>
                  </a:cubicBezTo>
                  <a:cubicBezTo>
                    <a:pt x="119072" y="65799"/>
                    <a:pt x="93974" y="118519"/>
                    <a:pt x="34720" y="149854"/>
                  </a:cubicBezTo>
                  <a:close/>
                </a:path>
              </a:pathLst>
            </a:custGeom>
            <a:solidFill>
              <a:srgbClr val="EDAEA5"/>
            </a:solidFill>
            <a:ln w="148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B1D6FB0-D866-4C6D-A1BF-725C0C256611}"/>
                </a:ext>
              </a:extLst>
            </p:cNvPr>
            <p:cNvSpPr/>
            <p:nvPr/>
          </p:nvSpPr>
          <p:spPr>
            <a:xfrm>
              <a:off x="2152027" y="3768956"/>
              <a:ext cx="298647" cy="293928"/>
            </a:xfrm>
            <a:custGeom>
              <a:avLst/>
              <a:gdLst>
                <a:gd name="connsiteX0" fmla="*/ 298647 w 298647"/>
                <a:gd name="connsiteY0" fmla="*/ 94153 h 293928"/>
                <a:gd name="connsiteX1" fmla="*/ 280381 w 298647"/>
                <a:gd name="connsiteY1" fmla="*/ 291519 h 293928"/>
                <a:gd name="connsiteX2" fmla="*/ 0 w 298647"/>
                <a:gd name="connsiteY2" fmla="*/ 263600 h 293928"/>
                <a:gd name="connsiteX3" fmla="*/ 31038 w 298647"/>
                <a:gd name="connsiteY3" fmla="*/ 0 h 293928"/>
                <a:gd name="connsiteX4" fmla="*/ 135587 w 298647"/>
                <a:gd name="connsiteY4" fmla="*/ 14554 h 293928"/>
                <a:gd name="connsiteX5" fmla="*/ 219196 w 298647"/>
                <a:gd name="connsiteY5" fmla="*/ 95787 h 293928"/>
                <a:gd name="connsiteX6" fmla="*/ 298647 w 298647"/>
                <a:gd name="connsiteY6" fmla="*/ 94153 h 293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8647" h="293928">
                  <a:moveTo>
                    <a:pt x="298647" y="94153"/>
                  </a:moveTo>
                  <a:cubicBezTo>
                    <a:pt x="292559" y="159942"/>
                    <a:pt x="286470" y="225731"/>
                    <a:pt x="280381" y="291519"/>
                  </a:cubicBezTo>
                  <a:cubicBezTo>
                    <a:pt x="185188" y="299093"/>
                    <a:pt x="91926" y="288549"/>
                    <a:pt x="0" y="263600"/>
                  </a:cubicBezTo>
                  <a:cubicBezTo>
                    <a:pt x="10395" y="175684"/>
                    <a:pt x="20642" y="87916"/>
                    <a:pt x="31038" y="0"/>
                  </a:cubicBezTo>
                  <a:cubicBezTo>
                    <a:pt x="65937" y="4901"/>
                    <a:pt x="100688" y="9653"/>
                    <a:pt x="135587" y="14554"/>
                  </a:cubicBezTo>
                  <a:cubicBezTo>
                    <a:pt x="131280" y="95044"/>
                    <a:pt x="140487" y="103806"/>
                    <a:pt x="219196" y="95787"/>
                  </a:cubicBezTo>
                  <a:cubicBezTo>
                    <a:pt x="245630" y="92965"/>
                    <a:pt x="272065" y="85689"/>
                    <a:pt x="298647" y="94153"/>
                  </a:cubicBezTo>
                  <a:close/>
                </a:path>
              </a:pathLst>
            </a:custGeom>
            <a:solidFill>
              <a:srgbClr val="F2F1F1"/>
            </a:solidFill>
            <a:ln w="148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AA2B599-24AE-4DDF-9086-0B215F2EBBF4}"/>
                </a:ext>
              </a:extLst>
            </p:cNvPr>
            <p:cNvSpPr/>
            <p:nvPr/>
          </p:nvSpPr>
          <p:spPr>
            <a:xfrm>
              <a:off x="2107529" y="3514416"/>
              <a:ext cx="251367" cy="269837"/>
            </a:xfrm>
            <a:custGeom>
              <a:avLst/>
              <a:gdLst>
                <a:gd name="connsiteX0" fmla="*/ 180233 w 251367"/>
                <a:gd name="connsiteY0" fmla="*/ 269094 h 269837"/>
                <a:gd name="connsiteX1" fmla="*/ 75684 w 251367"/>
                <a:gd name="connsiteY1" fmla="*/ 254541 h 269837"/>
                <a:gd name="connsiteX2" fmla="*/ 66476 w 251367"/>
                <a:gd name="connsiteY2" fmla="*/ 106182 h 269837"/>
                <a:gd name="connsiteX3" fmla="*/ 101821 w 251367"/>
                <a:gd name="connsiteY3" fmla="*/ 0 h 269837"/>
                <a:gd name="connsiteX4" fmla="*/ 251367 w 251367"/>
                <a:gd name="connsiteY4" fmla="*/ 150734 h 269837"/>
                <a:gd name="connsiteX5" fmla="*/ 236517 w 251367"/>
                <a:gd name="connsiteY5" fmla="*/ 179842 h 269837"/>
                <a:gd name="connsiteX6" fmla="*/ 193301 w 251367"/>
                <a:gd name="connsiteY6" fmla="*/ 240136 h 269837"/>
                <a:gd name="connsiteX7" fmla="*/ 193895 w 251367"/>
                <a:gd name="connsiteY7" fmla="*/ 238799 h 269837"/>
                <a:gd name="connsiteX8" fmla="*/ 178302 w 251367"/>
                <a:gd name="connsiteY8" fmla="*/ 269837 h 269837"/>
                <a:gd name="connsiteX9" fmla="*/ 180233 w 251367"/>
                <a:gd name="connsiteY9" fmla="*/ 269094 h 269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1367" h="269837">
                  <a:moveTo>
                    <a:pt x="180233" y="269094"/>
                  </a:moveTo>
                  <a:cubicBezTo>
                    <a:pt x="145333" y="264194"/>
                    <a:pt x="110583" y="259442"/>
                    <a:pt x="75684" y="254541"/>
                  </a:cubicBezTo>
                  <a:cubicBezTo>
                    <a:pt x="-22034" y="201078"/>
                    <a:pt x="-25152" y="169743"/>
                    <a:pt x="66476" y="106182"/>
                  </a:cubicBezTo>
                  <a:cubicBezTo>
                    <a:pt x="107316" y="77669"/>
                    <a:pt x="72120" y="29107"/>
                    <a:pt x="101821" y="0"/>
                  </a:cubicBezTo>
                  <a:cubicBezTo>
                    <a:pt x="76426" y="124894"/>
                    <a:pt x="179045" y="122815"/>
                    <a:pt x="251367" y="150734"/>
                  </a:cubicBezTo>
                  <a:cubicBezTo>
                    <a:pt x="246467" y="160387"/>
                    <a:pt x="241417" y="170189"/>
                    <a:pt x="236517" y="179842"/>
                  </a:cubicBezTo>
                  <a:cubicBezTo>
                    <a:pt x="187955" y="175387"/>
                    <a:pt x="190777" y="207910"/>
                    <a:pt x="193301" y="240136"/>
                  </a:cubicBezTo>
                  <a:cubicBezTo>
                    <a:pt x="193301" y="240136"/>
                    <a:pt x="193895" y="238799"/>
                    <a:pt x="193895" y="238799"/>
                  </a:cubicBezTo>
                  <a:cubicBezTo>
                    <a:pt x="177856" y="243700"/>
                    <a:pt x="177708" y="256471"/>
                    <a:pt x="178302" y="269837"/>
                  </a:cubicBezTo>
                  <a:cubicBezTo>
                    <a:pt x="178451" y="269689"/>
                    <a:pt x="180233" y="269094"/>
                    <a:pt x="180233" y="269094"/>
                  </a:cubicBezTo>
                  <a:close/>
                </a:path>
              </a:pathLst>
            </a:custGeom>
            <a:solidFill>
              <a:srgbClr val="EDAEA5"/>
            </a:solidFill>
            <a:ln w="148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924C247-532D-4266-A123-86AB686968FE}"/>
                </a:ext>
              </a:extLst>
            </p:cNvPr>
            <p:cNvSpPr/>
            <p:nvPr/>
          </p:nvSpPr>
          <p:spPr>
            <a:xfrm>
              <a:off x="2626870" y="3457371"/>
              <a:ext cx="128836" cy="130265"/>
            </a:xfrm>
            <a:custGeom>
              <a:avLst/>
              <a:gdLst>
                <a:gd name="connsiteX0" fmla="*/ 128837 w 128836"/>
                <a:gd name="connsiteY0" fmla="*/ 45313 h 130265"/>
                <a:gd name="connsiteX1" fmla="*/ 35574 w 128836"/>
                <a:gd name="connsiteY1" fmla="*/ 129962 h 130265"/>
                <a:gd name="connsiteX2" fmla="*/ 824 w 128836"/>
                <a:gd name="connsiteY2" fmla="*/ 82291 h 130265"/>
                <a:gd name="connsiteX3" fmla="*/ 83839 w 128836"/>
                <a:gd name="connsiteY3" fmla="*/ 464 h 130265"/>
                <a:gd name="connsiteX4" fmla="*/ 128837 w 128836"/>
                <a:gd name="connsiteY4" fmla="*/ 45313 h 130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836" h="130265">
                  <a:moveTo>
                    <a:pt x="128837" y="45313"/>
                  </a:moveTo>
                  <a:cubicBezTo>
                    <a:pt x="126906" y="82588"/>
                    <a:pt x="68840" y="134714"/>
                    <a:pt x="35574" y="129962"/>
                  </a:cubicBezTo>
                  <a:cubicBezTo>
                    <a:pt x="8249" y="126101"/>
                    <a:pt x="-3334" y="107240"/>
                    <a:pt x="824" y="82291"/>
                  </a:cubicBezTo>
                  <a:cubicBezTo>
                    <a:pt x="8546" y="35957"/>
                    <a:pt x="36911" y="6553"/>
                    <a:pt x="83839" y="464"/>
                  </a:cubicBezTo>
                  <a:cubicBezTo>
                    <a:pt x="116362" y="-3694"/>
                    <a:pt x="124976" y="20810"/>
                    <a:pt x="128837" y="4531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48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9E0076D5-BD1A-4091-B2FE-2839195BC7DB}"/>
                </a:ext>
              </a:extLst>
            </p:cNvPr>
            <p:cNvSpPr/>
            <p:nvPr/>
          </p:nvSpPr>
          <p:spPr>
            <a:xfrm>
              <a:off x="2299800" y="3693722"/>
              <a:ext cx="44394" cy="60680"/>
            </a:xfrm>
            <a:custGeom>
              <a:avLst/>
              <a:gdLst>
                <a:gd name="connsiteX0" fmla="*/ 1179 w 44394"/>
                <a:gd name="connsiteY0" fmla="*/ 60681 h 60680"/>
                <a:gd name="connsiteX1" fmla="*/ 44394 w 44394"/>
                <a:gd name="connsiteY1" fmla="*/ 387 h 60680"/>
                <a:gd name="connsiteX2" fmla="*/ 1179 w 44394"/>
                <a:gd name="connsiteY2" fmla="*/ 60681 h 6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394" h="60680">
                  <a:moveTo>
                    <a:pt x="1179" y="60681"/>
                  </a:moveTo>
                  <a:cubicBezTo>
                    <a:pt x="-1346" y="28455"/>
                    <a:pt x="-4316" y="-3920"/>
                    <a:pt x="44394" y="387"/>
                  </a:cubicBezTo>
                  <a:cubicBezTo>
                    <a:pt x="29840" y="20584"/>
                    <a:pt x="15584" y="40632"/>
                    <a:pt x="1179" y="60681"/>
                  </a:cubicBezTo>
                  <a:close/>
                </a:path>
              </a:pathLst>
            </a:custGeom>
            <a:solidFill>
              <a:srgbClr val="F2F1F1"/>
            </a:solidFill>
            <a:ln w="148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C1C0F6D-C58C-4C3E-B8A9-4F38CE21D0B5}"/>
                </a:ext>
              </a:extLst>
            </p:cNvPr>
            <p:cNvSpPr/>
            <p:nvPr/>
          </p:nvSpPr>
          <p:spPr>
            <a:xfrm>
              <a:off x="2285822" y="3753066"/>
              <a:ext cx="15750" cy="31037"/>
            </a:xfrm>
            <a:custGeom>
              <a:avLst/>
              <a:gdLst>
                <a:gd name="connsiteX0" fmla="*/ 158 w 15750"/>
                <a:gd name="connsiteY0" fmla="*/ 31038 h 31037"/>
                <a:gd name="connsiteX1" fmla="*/ 15751 w 15750"/>
                <a:gd name="connsiteY1" fmla="*/ 0 h 31037"/>
                <a:gd name="connsiteX2" fmla="*/ 158 w 15750"/>
                <a:gd name="connsiteY2" fmla="*/ 31038 h 31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750" h="31037">
                  <a:moveTo>
                    <a:pt x="158" y="31038"/>
                  </a:moveTo>
                  <a:cubicBezTo>
                    <a:pt x="-436" y="17821"/>
                    <a:pt x="-139" y="4901"/>
                    <a:pt x="15751" y="0"/>
                  </a:cubicBezTo>
                  <a:cubicBezTo>
                    <a:pt x="14266" y="12326"/>
                    <a:pt x="16642" y="26434"/>
                    <a:pt x="158" y="31038"/>
                  </a:cubicBezTo>
                  <a:close/>
                </a:path>
              </a:pathLst>
            </a:custGeom>
            <a:solidFill>
              <a:srgbClr val="F2F1F1"/>
            </a:solidFill>
            <a:ln w="148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12F9B78E-7E01-441B-AFE9-1B455498E06F}"/>
                </a:ext>
              </a:extLst>
            </p:cNvPr>
            <p:cNvSpPr/>
            <p:nvPr/>
          </p:nvSpPr>
          <p:spPr>
            <a:xfrm>
              <a:off x="2292514" y="5945176"/>
              <a:ext cx="251646" cy="337478"/>
            </a:xfrm>
            <a:custGeom>
              <a:avLst/>
              <a:gdLst>
                <a:gd name="connsiteX0" fmla="*/ 891 w 251646"/>
                <a:gd name="connsiteY0" fmla="*/ 80194 h 337478"/>
                <a:gd name="connsiteX1" fmla="*/ 36384 w 251646"/>
                <a:gd name="connsiteY1" fmla="*/ 0 h 337478"/>
                <a:gd name="connsiteX2" fmla="*/ 85985 w 251646"/>
                <a:gd name="connsiteY2" fmla="*/ 174941 h 337478"/>
                <a:gd name="connsiteX3" fmla="*/ 225730 w 251646"/>
                <a:gd name="connsiteY3" fmla="*/ 217562 h 337478"/>
                <a:gd name="connsiteX4" fmla="*/ 243848 w 251646"/>
                <a:gd name="connsiteY4" fmla="*/ 257659 h 337478"/>
                <a:gd name="connsiteX5" fmla="*/ 177020 w 251646"/>
                <a:gd name="connsiteY5" fmla="*/ 333546 h 337478"/>
                <a:gd name="connsiteX6" fmla="*/ 35345 w 251646"/>
                <a:gd name="connsiteY6" fmla="*/ 200039 h 337478"/>
                <a:gd name="connsiteX7" fmla="*/ 10841 w 251646"/>
                <a:gd name="connsiteY7" fmla="*/ 276817 h 337478"/>
                <a:gd name="connsiteX8" fmla="*/ 3267 w 251646"/>
                <a:gd name="connsiteY8" fmla="*/ 183257 h 337478"/>
                <a:gd name="connsiteX9" fmla="*/ 0 w 251646"/>
                <a:gd name="connsiteY9" fmla="*/ 93262 h 337478"/>
                <a:gd name="connsiteX10" fmla="*/ 891 w 251646"/>
                <a:gd name="connsiteY10" fmla="*/ 80194 h 337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1646" h="337478">
                  <a:moveTo>
                    <a:pt x="891" y="80194"/>
                  </a:moveTo>
                  <a:cubicBezTo>
                    <a:pt x="10990" y="52720"/>
                    <a:pt x="-3267" y="14257"/>
                    <a:pt x="36384" y="0"/>
                  </a:cubicBezTo>
                  <a:cubicBezTo>
                    <a:pt x="41285" y="61630"/>
                    <a:pt x="59997" y="119994"/>
                    <a:pt x="85985" y="174941"/>
                  </a:cubicBezTo>
                  <a:cubicBezTo>
                    <a:pt x="116429" y="239690"/>
                    <a:pt x="170337" y="253798"/>
                    <a:pt x="225730" y="217562"/>
                  </a:cubicBezTo>
                  <a:cubicBezTo>
                    <a:pt x="231819" y="230928"/>
                    <a:pt x="239096" y="243848"/>
                    <a:pt x="243848" y="257659"/>
                  </a:cubicBezTo>
                  <a:cubicBezTo>
                    <a:pt x="265382" y="320775"/>
                    <a:pt x="242066" y="348397"/>
                    <a:pt x="177020" y="333546"/>
                  </a:cubicBezTo>
                  <a:cubicBezTo>
                    <a:pt x="106182" y="317359"/>
                    <a:pt x="50789" y="280530"/>
                    <a:pt x="35345" y="200039"/>
                  </a:cubicBezTo>
                  <a:cubicBezTo>
                    <a:pt x="7574" y="222909"/>
                    <a:pt x="32969" y="253650"/>
                    <a:pt x="10841" y="276817"/>
                  </a:cubicBezTo>
                  <a:cubicBezTo>
                    <a:pt x="8168" y="243403"/>
                    <a:pt x="5643" y="213404"/>
                    <a:pt x="3267" y="183257"/>
                  </a:cubicBezTo>
                  <a:cubicBezTo>
                    <a:pt x="11138" y="152962"/>
                    <a:pt x="6831" y="123112"/>
                    <a:pt x="0" y="93262"/>
                  </a:cubicBezTo>
                  <a:cubicBezTo>
                    <a:pt x="3713" y="89104"/>
                    <a:pt x="3861" y="84798"/>
                    <a:pt x="891" y="8019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48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70AD3D53-31B6-4E3F-8047-FED14369904D}"/>
                </a:ext>
              </a:extLst>
            </p:cNvPr>
            <p:cNvSpPr/>
            <p:nvPr/>
          </p:nvSpPr>
          <p:spPr>
            <a:xfrm>
              <a:off x="2301722" y="2997909"/>
              <a:ext cx="91203" cy="154673"/>
            </a:xfrm>
            <a:custGeom>
              <a:avLst/>
              <a:gdLst>
                <a:gd name="connsiteX0" fmla="*/ 0 w 91203"/>
                <a:gd name="connsiteY0" fmla="*/ 121924 h 154673"/>
                <a:gd name="connsiteX1" fmla="*/ 59403 w 91203"/>
                <a:gd name="connsiteY1" fmla="*/ 0 h 154673"/>
                <a:gd name="connsiteX2" fmla="*/ 79006 w 91203"/>
                <a:gd name="connsiteY2" fmla="*/ 54354 h 154673"/>
                <a:gd name="connsiteX3" fmla="*/ 72471 w 91203"/>
                <a:gd name="connsiteY3" fmla="*/ 148655 h 154673"/>
                <a:gd name="connsiteX4" fmla="*/ 0 w 91203"/>
                <a:gd name="connsiteY4" fmla="*/ 121924 h 154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203" h="154673">
                  <a:moveTo>
                    <a:pt x="0" y="121924"/>
                  </a:moveTo>
                  <a:cubicBezTo>
                    <a:pt x="30889" y="86728"/>
                    <a:pt x="9207" y="25840"/>
                    <a:pt x="59403" y="0"/>
                  </a:cubicBezTo>
                  <a:cubicBezTo>
                    <a:pt x="65937" y="18118"/>
                    <a:pt x="72917" y="36087"/>
                    <a:pt x="79006" y="54354"/>
                  </a:cubicBezTo>
                  <a:cubicBezTo>
                    <a:pt x="89698" y="86877"/>
                    <a:pt x="102767" y="124597"/>
                    <a:pt x="72471" y="148655"/>
                  </a:cubicBezTo>
                  <a:cubicBezTo>
                    <a:pt x="43810" y="171228"/>
                    <a:pt x="27622" y="123112"/>
                    <a:pt x="0" y="121924"/>
                  </a:cubicBezTo>
                  <a:close/>
                </a:path>
              </a:pathLst>
            </a:custGeom>
            <a:solidFill>
              <a:srgbClr val="F2F1F1"/>
            </a:solidFill>
            <a:ln w="148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DB0FDA4B-F88B-47A9-87CE-4669100A0367}"/>
                </a:ext>
              </a:extLst>
            </p:cNvPr>
            <p:cNvSpPr/>
            <p:nvPr/>
          </p:nvSpPr>
          <p:spPr>
            <a:xfrm>
              <a:off x="2289692" y="6025370"/>
              <a:ext cx="5788" cy="12920"/>
            </a:xfrm>
            <a:custGeom>
              <a:avLst/>
              <a:gdLst>
                <a:gd name="connsiteX0" fmla="*/ 3713 w 5788"/>
                <a:gd name="connsiteY0" fmla="*/ 0 h 12920"/>
                <a:gd name="connsiteX1" fmla="*/ 2822 w 5788"/>
                <a:gd name="connsiteY1" fmla="*/ 12920 h 12920"/>
                <a:gd name="connsiteX2" fmla="*/ 0 w 5788"/>
                <a:gd name="connsiteY2" fmla="*/ 3713 h 12920"/>
                <a:gd name="connsiteX3" fmla="*/ 3713 w 5788"/>
                <a:gd name="connsiteY3" fmla="*/ 0 h 12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88" h="12920">
                  <a:moveTo>
                    <a:pt x="3713" y="0"/>
                  </a:moveTo>
                  <a:cubicBezTo>
                    <a:pt x="6683" y="4455"/>
                    <a:pt x="6534" y="8762"/>
                    <a:pt x="2822" y="12920"/>
                  </a:cubicBezTo>
                  <a:cubicBezTo>
                    <a:pt x="1782" y="9801"/>
                    <a:pt x="446" y="6831"/>
                    <a:pt x="0" y="3713"/>
                  </a:cubicBezTo>
                  <a:cubicBezTo>
                    <a:pt x="0" y="2673"/>
                    <a:pt x="2376" y="1337"/>
                    <a:pt x="3713" y="0"/>
                  </a:cubicBezTo>
                  <a:close/>
                </a:path>
              </a:pathLst>
            </a:custGeom>
            <a:solidFill>
              <a:srgbClr val="F2F1F1"/>
            </a:solidFill>
            <a:ln w="148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4D8564DF-40B0-443B-9B2F-06CD317CEB35}"/>
                </a:ext>
              </a:extLst>
            </p:cNvPr>
            <p:cNvSpPr/>
            <p:nvPr/>
          </p:nvSpPr>
          <p:spPr>
            <a:xfrm>
              <a:off x="2047626" y="2922467"/>
              <a:ext cx="419234" cy="742682"/>
            </a:xfrm>
            <a:custGeom>
              <a:avLst/>
              <a:gdLst>
                <a:gd name="connsiteX0" fmla="*/ 395325 w 419234"/>
                <a:gd name="connsiteY0" fmla="*/ 254392 h 742682"/>
                <a:gd name="connsiteX1" fmla="*/ 327606 w 419234"/>
                <a:gd name="connsiteY1" fmla="*/ 43513 h 742682"/>
                <a:gd name="connsiteX2" fmla="*/ 313498 w 419234"/>
                <a:gd name="connsiteY2" fmla="*/ 75590 h 742682"/>
                <a:gd name="connsiteX3" fmla="*/ 333101 w 419234"/>
                <a:gd name="connsiteY3" fmla="*/ 129795 h 742682"/>
                <a:gd name="connsiteX4" fmla="*/ 326567 w 419234"/>
                <a:gd name="connsiteY4" fmla="*/ 224097 h 742682"/>
                <a:gd name="connsiteX5" fmla="*/ 254095 w 419234"/>
                <a:gd name="connsiteY5" fmla="*/ 197366 h 742682"/>
                <a:gd name="connsiteX6" fmla="*/ 120142 w 419234"/>
                <a:gd name="connsiteY6" fmla="*/ 32523 h 742682"/>
                <a:gd name="connsiteX7" fmla="*/ 109153 w 419234"/>
                <a:gd name="connsiteY7" fmla="*/ 0 h 742682"/>
                <a:gd name="connsiteX8" fmla="*/ 0 w 419234"/>
                <a:gd name="connsiteY8" fmla="*/ 15296 h 742682"/>
                <a:gd name="connsiteX9" fmla="*/ 0 w 419234"/>
                <a:gd name="connsiteY9" fmla="*/ 15296 h 742682"/>
                <a:gd name="connsiteX10" fmla="*/ 102321 w 419234"/>
                <a:gd name="connsiteY10" fmla="*/ 144200 h 742682"/>
                <a:gd name="connsiteX11" fmla="*/ 176129 w 419234"/>
                <a:gd name="connsiteY11" fmla="*/ 393395 h 742682"/>
                <a:gd name="connsiteX12" fmla="*/ 161872 w 419234"/>
                <a:gd name="connsiteY12" fmla="*/ 591948 h 742682"/>
                <a:gd name="connsiteX13" fmla="*/ 311419 w 419234"/>
                <a:gd name="connsiteY13" fmla="*/ 742683 h 742682"/>
                <a:gd name="connsiteX14" fmla="*/ 419235 w 419234"/>
                <a:gd name="connsiteY14" fmla="*/ 530615 h 742682"/>
                <a:gd name="connsiteX15" fmla="*/ 395325 w 419234"/>
                <a:gd name="connsiteY15" fmla="*/ 254392 h 742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19234" h="742682">
                  <a:moveTo>
                    <a:pt x="395325" y="254392"/>
                  </a:moveTo>
                  <a:cubicBezTo>
                    <a:pt x="410027" y="163061"/>
                    <a:pt x="356416" y="111083"/>
                    <a:pt x="327606" y="43513"/>
                  </a:cubicBezTo>
                  <a:cubicBezTo>
                    <a:pt x="313795" y="50195"/>
                    <a:pt x="313498" y="62818"/>
                    <a:pt x="313498" y="75590"/>
                  </a:cubicBezTo>
                  <a:cubicBezTo>
                    <a:pt x="320032" y="93708"/>
                    <a:pt x="327012" y="111677"/>
                    <a:pt x="333101" y="129795"/>
                  </a:cubicBezTo>
                  <a:cubicBezTo>
                    <a:pt x="343793" y="162318"/>
                    <a:pt x="356862" y="200039"/>
                    <a:pt x="326567" y="224097"/>
                  </a:cubicBezTo>
                  <a:cubicBezTo>
                    <a:pt x="297905" y="246818"/>
                    <a:pt x="281718" y="198554"/>
                    <a:pt x="254095" y="197366"/>
                  </a:cubicBezTo>
                  <a:cubicBezTo>
                    <a:pt x="192613" y="156081"/>
                    <a:pt x="167516" y="85243"/>
                    <a:pt x="120142" y="32523"/>
                  </a:cubicBezTo>
                  <a:cubicBezTo>
                    <a:pt x="110638" y="21979"/>
                    <a:pt x="108410" y="10989"/>
                    <a:pt x="109153" y="0"/>
                  </a:cubicBezTo>
                  <a:lnTo>
                    <a:pt x="0" y="15296"/>
                  </a:lnTo>
                  <a:lnTo>
                    <a:pt x="0" y="15296"/>
                  </a:lnTo>
                  <a:cubicBezTo>
                    <a:pt x="50938" y="10395"/>
                    <a:pt x="64897" y="43067"/>
                    <a:pt x="102321" y="144200"/>
                  </a:cubicBezTo>
                  <a:cubicBezTo>
                    <a:pt x="132171" y="225136"/>
                    <a:pt x="191722" y="296865"/>
                    <a:pt x="176129" y="393395"/>
                  </a:cubicBezTo>
                  <a:cubicBezTo>
                    <a:pt x="165585" y="458589"/>
                    <a:pt x="166179" y="525714"/>
                    <a:pt x="161872" y="591948"/>
                  </a:cubicBezTo>
                  <a:cubicBezTo>
                    <a:pt x="136478" y="716843"/>
                    <a:pt x="239096" y="714764"/>
                    <a:pt x="311419" y="742683"/>
                  </a:cubicBezTo>
                  <a:cubicBezTo>
                    <a:pt x="356565" y="676597"/>
                    <a:pt x="406018" y="612888"/>
                    <a:pt x="419235" y="530615"/>
                  </a:cubicBezTo>
                  <a:cubicBezTo>
                    <a:pt x="409433" y="438095"/>
                    <a:pt x="381069" y="342754"/>
                    <a:pt x="395325" y="254392"/>
                  </a:cubicBezTo>
                  <a:close/>
                </a:path>
              </a:pathLst>
            </a:custGeom>
            <a:solidFill>
              <a:srgbClr val="F2F1F1"/>
            </a:solidFill>
            <a:ln w="148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6EC6875-0052-464E-AFAE-8B3063EAA8A6}"/>
              </a:ext>
            </a:extLst>
          </p:cNvPr>
          <p:cNvSpPr/>
          <p:nvPr/>
        </p:nvSpPr>
        <p:spPr>
          <a:xfrm>
            <a:off x="3271707" y="4658246"/>
            <a:ext cx="1211183" cy="1209539"/>
          </a:xfrm>
          <a:custGeom>
            <a:avLst/>
            <a:gdLst>
              <a:gd name="connsiteX0" fmla="*/ 721233 w 1438275"/>
              <a:gd name="connsiteY0" fmla="*/ 1434941 h 1438275"/>
              <a:gd name="connsiteX1" fmla="*/ 1435132 w 1438275"/>
              <a:gd name="connsiteY1" fmla="*/ 721043 h 1438275"/>
              <a:gd name="connsiteX2" fmla="*/ 721233 w 1438275"/>
              <a:gd name="connsiteY2" fmla="*/ 7144 h 1438275"/>
              <a:gd name="connsiteX3" fmla="*/ 7144 w 1438275"/>
              <a:gd name="connsiteY3" fmla="*/ 721043 h 1438275"/>
              <a:gd name="connsiteX4" fmla="*/ 721233 w 1438275"/>
              <a:gd name="connsiteY4" fmla="*/ 1434941 h 1438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8275" h="1438275">
                <a:moveTo>
                  <a:pt x="721233" y="1434941"/>
                </a:moveTo>
                <a:cubicBezTo>
                  <a:pt x="1114425" y="1434941"/>
                  <a:pt x="1435132" y="1114235"/>
                  <a:pt x="1435132" y="721043"/>
                </a:cubicBezTo>
                <a:cubicBezTo>
                  <a:pt x="1435227" y="327850"/>
                  <a:pt x="1114520" y="7144"/>
                  <a:pt x="721233" y="7144"/>
                </a:cubicBezTo>
                <a:cubicBezTo>
                  <a:pt x="328041" y="7144"/>
                  <a:pt x="7144" y="327850"/>
                  <a:pt x="7144" y="721043"/>
                </a:cubicBezTo>
                <a:cubicBezTo>
                  <a:pt x="7144" y="1114235"/>
                  <a:pt x="328041" y="1434941"/>
                  <a:pt x="721233" y="1434941"/>
                </a:cubicBezTo>
                <a:close/>
              </a:path>
            </a:pathLst>
          </a:custGeom>
          <a:solidFill>
            <a:srgbClr val="4472C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F68B833-CBE5-464B-9C98-5E8C6074E6F5}"/>
              </a:ext>
            </a:extLst>
          </p:cNvPr>
          <p:cNvSpPr/>
          <p:nvPr/>
        </p:nvSpPr>
        <p:spPr>
          <a:xfrm>
            <a:off x="4533312" y="3641950"/>
            <a:ext cx="1211183" cy="1209539"/>
          </a:xfrm>
          <a:custGeom>
            <a:avLst/>
            <a:gdLst>
              <a:gd name="connsiteX0" fmla="*/ 721233 w 1438275"/>
              <a:gd name="connsiteY0" fmla="*/ 1434941 h 1438275"/>
              <a:gd name="connsiteX1" fmla="*/ 1435132 w 1438275"/>
              <a:gd name="connsiteY1" fmla="*/ 721043 h 1438275"/>
              <a:gd name="connsiteX2" fmla="*/ 721233 w 1438275"/>
              <a:gd name="connsiteY2" fmla="*/ 7144 h 1438275"/>
              <a:gd name="connsiteX3" fmla="*/ 7144 w 1438275"/>
              <a:gd name="connsiteY3" fmla="*/ 721043 h 1438275"/>
              <a:gd name="connsiteX4" fmla="*/ 721233 w 1438275"/>
              <a:gd name="connsiteY4" fmla="*/ 1434941 h 1438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8275" h="1438275">
                <a:moveTo>
                  <a:pt x="721233" y="1434941"/>
                </a:moveTo>
                <a:cubicBezTo>
                  <a:pt x="1114425" y="1434941"/>
                  <a:pt x="1435132" y="1114235"/>
                  <a:pt x="1435132" y="721043"/>
                </a:cubicBezTo>
                <a:cubicBezTo>
                  <a:pt x="1435227" y="327850"/>
                  <a:pt x="1114520" y="7144"/>
                  <a:pt x="721233" y="7144"/>
                </a:cubicBezTo>
                <a:cubicBezTo>
                  <a:pt x="328041" y="7144"/>
                  <a:pt x="7144" y="327850"/>
                  <a:pt x="7144" y="721043"/>
                </a:cubicBezTo>
                <a:cubicBezTo>
                  <a:pt x="7144" y="1114235"/>
                  <a:pt x="328041" y="1434941"/>
                  <a:pt x="721233" y="1434941"/>
                </a:cubicBezTo>
                <a:close/>
              </a:path>
            </a:pathLst>
          </a:custGeom>
          <a:solidFill>
            <a:srgbClr val="F7967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745617C-C2E1-4EFE-9C66-F5A7F8510907}"/>
              </a:ext>
            </a:extLst>
          </p:cNvPr>
          <p:cNvSpPr/>
          <p:nvPr/>
        </p:nvSpPr>
        <p:spPr>
          <a:xfrm>
            <a:off x="4279225" y="2066172"/>
            <a:ext cx="1211183" cy="1209539"/>
          </a:xfrm>
          <a:custGeom>
            <a:avLst/>
            <a:gdLst>
              <a:gd name="connsiteX0" fmla="*/ 721233 w 1438275"/>
              <a:gd name="connsiteY0" fmla="*/ 1434941 h 1438275"/>
              <a:gd name="connsiteX1" fmla="*/ 1435132 w 1438275"/>
              <a:gd name="connsiteY1" fmla="*/ 721043 h 1438275"/>
              <a:gd name="connsiteX2" fmla="*/ 721233 w 1438275"/>
              <a:gd name="connsiteY2" fmla="*/ 7144 h 1438275"/>
              <a:gd name="connsiteX3" fmla="*/ 7144 w 1438275"/>
              <a:gd name="connsiteY3" fmla="*/ 721043 h 1438275"/>
              <a:gd name="connsiteX4" fmla="*/ 721233 w 1438275"/>
              <a:gd name="connsiteY4" fmla="*/ 1434941 h 1438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8275" h="1438275">
                <a:moveTo>
                  <a:pt x="721233" y="1434941"/>
                </a:moveTo>
                <a:cubicBezTo>
                  <a:pt x="1114425" y="1434941"/>
                  <a:pt x="1435132" y="1114235"/>
                  <a:pt x="1435132" y="721043"/>
                </a:cubicBezTo>
                <a:cubicBezTo>
                  <a:pt x="1435227" y="327850"/>
                  <a:pt x="1114520" y="7144"/>
                  <a:pt x="721233" y="7144"/>
                </a:cubicBezTo>
                <a:cubicBezTo>
                  <a:pt x="328041" y="7144"/>
                  <a:pt x="7144" y="327850"/>
                  <a:pt x="7144" y="721043"/>
                </a:cubicBezTo>
                <a:cubicBezTo>
                  <a:pt x="7144" y="1114235"/>
                  <a:pt x="328041" y="1434941"/>
                  <a:pt x="721233" y="1434941"/>
                </a:cubicBezTo>
                <a:close/>
              </a:path>
            </a:pathLst>
          </a:custGeom>
          <a:solidFill>
            <a:srgbClr val="679FD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1E76379-E5D0-4A36-8B15-6295AD7C79E1}"/>
              </a:ext>
            </a:extLst>
          </p:cNvPr>
          <p:cNvSpPr/>
          <p:nvPr/>
        </p:nvSpPr>
        <p:spPr>
          <a:xfrm>
            <a:off x="5744495" y="2385483"/>
            <a:ext cx="55290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a-GE" sz="1400" dirty="0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დამტკიცებულია პროფესიული განათლების მასწავლებელთა უწყვეტი პროფესიული განვითარების მარეგულირებელი ჩარჩო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C46799C-8D22-4F8A-B1CD-AE7E8D208A20}"/>
              </a:ext>
            </a:extLst>
          </p:cNvPr>
          <p:cNvSpPr/>
          <p:nvPr/>
        </p:nvSpPr>
        <p:spPr>
          <a:xfrm>
            <a:off x="5940072" y="3983857"/>
            <a:ext cx="48733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a-GE" sz="1400" dirty="0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კვალიფიკაციის ამაღლების მიზნით </a:t>
            </a:r>
            <a:r>
              <a:rPr lang="ka-GE" sz="1400" dirty="0" err="1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გადამზადებულია</a:t>
            </a:r>
            <a:r>
              <a:rPr lang="ka-GE" sz="1400" dirty="0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2000-მდე პროფესიული განათლების მასწავლებელი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69F3A4B-2293-4DD9-8FED-8C4BD9DAAFEE}"/>
              </a:ext>
            </a:extLst>
          </p:cNvPr>
          <p:cNvSpPr/>
          <p:nvPr/>
        </p:nvSpPr>
        <p:spPr>
          <a:xfrm>
            <a:off x="4704846" y="5201891"/>
            <a:ext cx="661163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a-GE" sz="1400" dirty="0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პროფესიული განათლების მასწავლებლების შესაძლებლობების გაძლიერების მიზნით, დაიგეგმა და განხორციელდა საერთაშორისო ვიზიტები ევროპის წამყვან კოლეჯებთან პარტნიორობით, რომელშიც მონაწილეობა მიიღო კონკურსის გზით შერჩეულმა 50-ზე მეტმა მასწავლებელმა</a:t>
            </a:r>
          </a:p>
        </p:txBody>
      </p:sp>
      <p:pic>
        <p:nvPicPr>
          <p:cNvPr id="50" name="Graphic 49">
            <a:extLst>
              <a:ext uri="{FF2B5EF4-FFF2-40B4-BE49-F238E27FC236}">
                <a16:creationId xmlns:a16="http://schemas.microsoft.com/office/drawing/2014/main" id="{A89B3B8E-67CE-499B-B954-68465D5CB9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89098" y="2348732"/>
            <a:ext cx="654641" cy="704998"/>
          </a:xfrm>
          <a:prstGeom prst="rect">
            <a:avLst/>
          </a:pr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3FD98D40-AEC6-41F1-9C82-595928ADCB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99406" y="5072414"/>
            <a:ext cx="746532" cy="442858"/>
          </a:xfrm>
          <a:prstGeom prst="rect">
            <a:avLst/>
          </a:prstGeom>
        </p:spPr>
      </p:pic>
      <p:grpSp>
        <p:nvGrpSpPr>
          <p:cNvPr id="65" name="Group 64">
            <a:extLst>
              <a:ext uri="{FF2B5EF4-FFF2-40B4-BE49-F238E27FC236}">
                <a16:creationId xmlns:a16="http://schemas.microsoft.com/office/drawing/2014/main" id="{FC04F1DE-DF96-400C-9DFF-CEDCB38520C3}"/>
              </a:ext>
            </a:extLst>
          </p:cNvPr>
          <p:cNvGrpSpPr/>
          <p:nvPr/>
        </p:nvGrpSpPr>
        <p:grpSpPr>
          <a:xfrm>
            <a:off x="4890738" y="3963540"/>
            <a:ext cx="517791" cy="597573"/>
            <a:chOff x="4890738" y="3963540"/>
            <a:chExt cx="517791" cy="597573"/>
          </a:xfrm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91D922A6-227F-469F-9F07-99A33C5430BE}"/>
                </a:ext>
              </a:extLst>
            </p:cNvPr>
            <p:cNvSpPr/>
            <p:nvPr/>
          </p:nvSpPr>
          <p:spPr>
            <a:xfrm>
              <a:off x="4890738" y="4182447"/>
              <a:ext cx="238931" cy="378666"/>
            </a:xfrm>
            <a:custGeom>
              <a:avLst/>
              <a:gdLst>
                <a:gd name="connsiteX0" fmla="*/ 181422 w 238931"/>
                <a:gd name="connsiteY0" fmla="*/ 159112 h 378666"/>
                <a:gd name="connsiteX1" fmla="*/ 181422 w 238931"/>
                <a:gd name="connsiteY1" fmla="*/ 163261 h 378666"/>
                <a:gd name="connsiteX2" fmla="*/ 181422 w 238931"/>
                <a:gd name="connsiteY2" fmla="*/ 349613 h 378666"/>
                <a:gd name="connsiteX3" fmla="*/ 180968 w 238931"/>
                <a:gd name="connsiteY3" fmla="*/ 357650 h 378666"/>
                <a:gd name="connsiteX4" fmla="*/ 154782 w 238931"/>
                <a:gd name="connsiteY4" fmla="*/ 378651 h 378666"/>
                <a:gd name="connsiteX5" fmla="*/ 129956 w 238931"/>
                <a:gd name="connsiteY5" fmla="*/ 356354 h 378666"/>
                <a:gd name="connsiteX6" fmla="*/ 129632 w 238931"/>
                <a:gd name="connsiteY6" fmla="*/ 349872 h 378666"/>
                <a:gd name="connsiteX7" fmla="*/ 129632 w 238931"/>
                <a:gd name="connsiteY7" fmla="*/ 203707 h 378666"/>
                <a:gd name="connsiteX8" fmla="*/ 129632 w 238931"/>
                <a:gd name="connsiteY8" fmla="*/ 198846 h 378666"/>
                <a:gd name="connsiteX9" fmla="*/ 110835 w 238931"/>
                <a:gd name="connsiteY9" fmla="*/ 198911 h 378666"/>
                <a:gd name="connsiteX10" fmla="*/ 109279 w 238931"/>
                <a:gd name="connsiteY10" fmla="*/ 200726 h 378666"/>
                <a:gd name="connsiteX11" fmla="*/ 109215 w 238931"/>
                <a:gd name="connsiteY11" fmla="*/ 203966 h 378666"/>
                <a:gd name="connsiteX12" fmla="*/ 109215 w 238931"/>
                <a:gd name="connsiteY12" fmla="*/ 351104 h 378666"/>
                <a:gd name="connsiteX13" fmla="*/ 93529 w 238931"/>
                <a:gd name="connsiteY13" fmla="*/ 376447 h 378666"/>
                <a:gd name="connsiteX14" fmla="*/ 57425 w 238931"/>
                <a:gd name="connsiteY14" fmla="*/ 354085 h 378666"/>
                <a:gd name="connsiteX15" fmla="*/ 57360 w 238931"/>
                <a:gd name="connsiteY15" fmla="*/ 348576 h 378666"/>
                <a:gd name="connsiteX16" fmla="*/ 57360 w 238931"/>
                <a:gd name="connsiteY16" fmla="*/ 163196 h 378666"/>
                <a:gd name="connsiteX17" fmla="*/ 57360 w 238931"/>
                <a:gd name="connsiteY17" fmla="*/ 159047 h 378666"/>
                <a:gd name="connsiteX18" fmla="*/ 56777 w 238931"/>
                <a:gd name="connsiteY18" fmla="*/ 158853 h 378666"/>
                <a:gd name="connsiteX19" fmla="*/ 55805 w 238931"/>
                <a:gd name="connsiteY19" fmla="*/ 160862 h 378666"/>
                <a:gd name="connsiteX20" fmla="*/ 49971 w 238931"/>
                <a:gd name="connsiteY20" fmla="*/ 178363 h 378666"/>
                <a:gd name="connsiteX21" fmla="*/ 22812 w 238931"/>
                <a:gd name="connsiteY21" fmla="*/ 195929 h 378666"/>
                <a:gd name="connsiteX22" fmla="*/ 61 w 238931"/>
                <a:gd name="connsiteY22" fmla="*/ 172335 h 378666"/>
                <a:gd name="connsiteX23" fmla="*/ 1423 w 238931"/>
                <a:gd name="connsiteY23" fmla="*/ 162159 h 378666"/>
                <a:gd name="connsiteX24" fmla="*/ 44656 w 238931"/>
                <a:gd name="connsiteY24" fmla="*/ 30124 h 378666"/>
                <a:gd name="connsiteX25" fmla="*/ 86334 w 238931"/>
                <a:gd name="connsiteY25" fmla="*/ 49 h 378666"/>
                <a:gd name="connsiteX26" fmla="*/ 152772 w 238931"/>
                <a:gd name="connsiteY26" fmla="*/ 49 h 378666"/>
                <a:gd name="connsiteX27" fmla="*/ 194126 w 238931"/>
                <a:gd name="connsiteY27" fmla="*/ 29606 h 378666"/>
                <a:gd name="connsiteX28" fmla="*/ 237619 w 238931"/>
                <a:gd name="connsiteY28" fmla="*/ 162612 h 378666"/>
                <a:gd name="connsiteX29" fmla="*/ 221285 w 238931"/>
                <a:gd name="connsiteY29" fmla="*/ 194827 h 378666"/>
                <a:gd name="connsiteX30" fmla="*/ 189006 w 238931"/>
                <a:gd name="connsiteY30" fmla="*/ 178493 h 378666"/>
                <a:gd name="connsiteX31" fmla="*/ 182524 w 238931"/>
                <a:gd name="connsiteY31" fmla="*/ 158918 h 378666"/>
                <a:gd name="connsiteX32" fmla="*/ 181422 w 238931"/>
                <a:gd name="connsiteY32" fmla="*/ 159112 h 378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38931" h="378666">
                  <a:moveTo>
                    <a:pt x="181422" y="159112"/>
                  </a:moveTo>
                  <a:cubicBezTo>
                    <a:pt x="181422" y="160473"/>
                    <a:pt x="181422" y="161835"/>
                    <a:pt x="181422" y="163261"/>
                  </a:cubicBezTo>
                  <a:cubicBezTo>
                    <a:pt x="181422" y="225356"/>
                    <a:pt x="181422" y="287517"/>
                    <a:pt x="181422" y="349613"/>
                  </a:cubicBezTo>
                  <a:cubicBezTo>
                    <a:pt x="181422" y="352335"/>
                    <a:pt x="181422" y="355057"/>
                    <a:pt x="180968" y="357650"/>
                  </a:cubicBezTo>
                  <a:cubicBezTo>
                    <a:pt x="178764" y="370095"/>
                    <a:pt x="167551" y="378975"/>
                    <a:pt x="154782" y="378651"/>
                  </a:cubicBezTo>
                  <a:cubicBezTo>
                    <a:pt x="142272" y="378327"/>
                    <a:pt x="131577" y="368734"/>
                    <a:pt x="129956" y="356354"/>
                  </a:cubicBezTo>
                  <a:cubicBezTo>
                    <a:pt x="129697" y="354215"/>
                    <a:pt x="129632" y="352076"/>
                    <a:pt x="129632" y="349872"/>
                  </a:cubicBezTo>
                  <a:cubicBezTo>
                    <a:pt x="129632" y="301129"/>
                    <a:pt x="129632" y="252450"/>
                    <a:pt x="129632" y="203707"/>
                  </a:cubicBezTo>
                  <a:cubicBezTo>
                    <a:pt x="129632" y="202216"/>
                    <a:pt x="129632" y="200726"/>
                    <a:pt x="129632" y="198846"/>
                  </a:cubicBezTo>
                  <a:cubicBezTo>
                    <a:pt x="123086" y="198846"/>
                    <a:pt x="116993" y="198781"/>
                    <a:pt x="110835" y="198911"/>
                  </a:cubicBezTo>
                  <a:cubicBezTo>
                    <a:pt x="110252" y="198911"/>
                    <a:pt x="109474" y="200012"/>
                    <a:pt x="109279" y="200726"/>
                  </a:cubicBezTo>
                  <a:cubicBezTo>
                    <a:pt x="109020" y="201763"/>
                    <a:pt x="109215" y="202865"/>
                    <a:pt x="109215" y="203966"/>
                  </a:cubicBezTo>
                  <a:cubicBezTo>
                    <a:pt x="109215" y="253034"/>
                    <a:pt x="109215" y="302036"/>
                    <a:pt x="109215" y="351104"/>
                  </a:cubicBezTo>
                  <a:cubicBezTo>
                    <a:pt x="109215" y="362836"/>
                    <a:pt x="104353" y="371586"/>
                    <a:pt x="93529" y="376447"/>
                  </a:cubicBezTo>
                  <a:cubicBezTo>
                    <a:pt x="77065" y="383772"/>
                    <a:pt x="58333" y="372105"/>
                    <a:pt x="57425" y="354085"/>
                  </a:cubicBezTo>
                  <a:cubicBezTo>
                    <a:pt x="57360" y="352270"/>
                    <a:pt x="57360" y="350391"/>
                    <a:pt x="57360" y="348576"/>
                  </a:cubicBezTo>
                  <a:cubicBezTo>
                    <a:pt x="57360" y="286804"/>
                    <a:pt x="57360" y="224967"/>
                    <a:pt x="57360" y="163196"/>
                  </a:cubicBezTo>
                  <a:cubicBezTo>
                    <a:pt x="57360" y="161835"/>
                    <a:pt x="57360" y="160409"/>
                    <a:pt x="57360" y="159047"/>
                  </a:cubicBezTo>
                  <a:cubicBezTo>
                    <a:pt x="57166" y="158983"/>
                    <a:pt x="56971" y="158918"/>
                    <a:pt x="56777" y="158853"/>
                  </a:cubicBezTo>
                  <a:cubicBezTo>
                    <a:pt x="56453" y="159501"/>
                    <a:pt x="55999" y="160149"/>
                    <a:pt x="55805" y="160862"/>
                  </a:cubicBezTo>
                  <a:cubicBezTo>
                    <a:pt x="53860" y="166696"/>
                    <a:pt x="52045" y="172594"/>
                    <a:pt x="49971" y="178363"/>
                  </a:cubicBezTo>
                  <a:cubicBezTo>
                    <a:pt x="45823" y="190160"/>
                    <a:pt x="34739" y="197290"/>
                    <a:pt x="22812" y="195929"/>
                  </a:cubicBezTo>
                  <a:cubicBezTo>
                    <a:pt x="10303" y="194438"/>
                    <a:pt x="1098" y="185104"/>
                    <a:pt x="61" y="172335"/>
                  </a:cubicBezTo>
                  <a:cubicBezTo>
                    <a:pt x="-198" y="168965"/>
                    <a:pt x="385" y="165400"/>
                    <a:pt x="1423" y="162159"/>
                  </a:cubicBezTo>
                  <a:cubicBezTo>
                    <a:pt x="15747" y="118082"/>
                    <a:pt x="30072" y="74071"/>
                    <a:pt x="44656" y="30124"/>
                  </a:cubicBezTo>
                  <a:cubicBezTo>
                    <a:pt x="50814" y="11457"/>
                    <a:pt x="66694" y="178"/>
                    <a:pt x="86334" y="49"/>
                  </a:cubicBezTo>
                  <a:cubicBezTo>
                    <a:pt x="108502" y="-16"/>
                    <a:pt x="130605" y="-16"/>
                    <a:pt x="152772" y="49"/>
                  </a:cubicBezTo>
                  <a:cubicBezTo>
                    <a:pt x="172153" y="113"/>
                    <a:pt x="188033" y="11262"/>
                    <a:pt x="194126" y="29606"/>
                  </a:cubicBezTo>
                  <a:cubicBezTo>
                    <a:pt x="208775" y="73876"/>
                    <a:pt x="223229" y="118212"/>
                    <a:pt x="237619" y="162612"/>
                  </a:cubicBezTo>
                  <a:cubicBezTo>
                    <a:pt x="242091" y="176354"/>
                    <a:pt x="234767" y="190355"/>
                    <a:pt x="221285" y="194827"/>
                  </a:cubicBezTo>
                  <a:cubicBezTo>
                    <a:pt x="207932" y="199235"/>
                    <a:pt x="193672" y="192040"/>
                    <a:pt x="189006" y="178493"/>
                  </a:cubicBezTo>
                  <a:cubicBezTo>
                    <a:pt x="186737" y="172011"/>
                    <a:pt x="184663" y="165464"/>
                    <a:pt x="182524" y="158918"/>
                  </a:cubicBezTo>
                  <a:cubicBezTo>
                    <a:pt x="182005" y="159047"/>
                    <a:pt x="181746" y="159112"/>
                    <a:pt x="181422" y="159112"/>
                  </a:cubicBezTo>
                  <a:close/>
                </a:path>
              </a:pathLst>
            </a:custGeom>
            <a:noFill/>
            <a:ln w="285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02E96678-ACDE-4B12-8DB2-77BEF928C820}"/>
                </a:ext>
              </a:extLst>
            </p:cNvPr>
            <p:cNvSpPr/>
            <p:nvPr/>
          </p:nvSpPr>
          <p:spPr>
            <a:xfrm>
              <a:off x="5079225" y="4132706"/>
              <a:ext cx="189807" cy="378633"/>
            </a:xfrm>
            <a:custGeom>
              <a:avLst/>
              <a:gdLst>
                <a:gd name="connsiteX0" fmla="*/ 0 w 189807"/>
                <a:gd name="connsiteY0" fmla="*/ 24187 h 378633"/>
                <a:gd name="connsiteX1" fmla="*/ 9204 w 189807"/>
                <a:gd name="connsiteY1" fmla="*/ 12650 h 378633"/>
                <a:gd name="connsiteX2" fmla="*/ 38826 w 189807"/>
                <a:gd name="connsiteY2" fmla="*/ 75 h 378633"/>
                <a:gd name="connsiteX3" fmla="*/ 104616 w 189807"/>
                <a:gd name="connsiteY3" fmla="*/ 75 h 378633"/>
                <a:gd name="connsiteX4" fmla="*/ 145711 w 189807"/>
                <a:gd name="connsiteY4" fmla="*/ 29956 h 378633"/>
                <a:gd name="connsiteX5" fmla="*/ 188426 w 189807"/>
                <a:gd name="connsiteY5" fmla="*/ 162185 h 378633"/>
                <a:gd name="connsiteX6" fmla="*/ 172156 w 189807"/>
                <a:gd name="connsiteY6" fmla="*/ 194983 h 378633"/>
                <a:gd name="connsiteX7" fmla="*/ 140201 w 189807"/>
                <a:gd name="connsiteY7" fmla="*/ 177676 h 378633"/>
                <a:gd name="connsiteX8" fmla="*/ 133201 w 189807"/>
                <a:gd name="connsiteY8" fmla="*/ 158361 h 378633"/>
                <a:gd name="connsiteX9" fmla="*/ 133201 w 189807"/>
                <a:gd name="connsiteY9" fmla="*/ 162315 h 378633"/>
                <a:gd name="connsiteX10" fmla="*/ 133201 w 189807"/>
                <a:gd name="connsiteY10" fmla="*/ 351584 h 378633"/>
                <a:gd name="connsiteX11" fmla="*/ 117515 w 189807"/>
                <a:gd name="connsiteY11" fmla="*/ 376603 h 378633"/>
                <a:gd name="connsiteX12" fmla="*/ 82059 w 189807"/>
                <a:gd name="connsiteY12" fmla="*/ 353463 h 378633"/>
                <a:gd name="connsiteX13" fmla="*/ 81995 w 189807"/>
                <a:gd name="connsiteY13" fmla="*/ 322026 h 378633"/>
                <a:gd name="connsiteX14" fmla="*/ 82059 w 189807"/>
                <a:gd name="connsiteY14" fmla="*/ 233550 h 378633"/>
                <a:gd name="connsiteX15" fmla="*/ 83032 w 189807"/>
                <a:gd name="connsiteY15" fmla="*/ 227586 h 378633"/>
                <a:gd name="connsiteX16" fmla="*/ 82902 w 189807"/>
                <a:gd name="connsiteY16" fmla="*/ 197316 h 378633"/>
                <a:gd name="connsiteX17" fmla="*/ 46150 w 189807"/>
                <a:gd name="connsiteY17" fmla="*/ 83949 h 378633"/>
                <a:gd name="connsiteX18" fmla="*/ 39604 w 189807"/>
                <a:gd name="connsiteY18" fmla="*/ 63921 h 378633"/>
                <a:gd name="connsiteX19" fmla="*/ 3500 w 189807"/>
                <a:gd name="connsiteY19" fmla="*/ 25808 h 378633"/>
                <a:gd name="connsiteX20" fmla="*/ 0 w 189807"/>
                <a:gd name="connsiteY20" fmla="*/ 24187 h 378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89807" h="378633">
                  <a:moveTo>
                    <a:pt x="0" y="24187"/>
                  </a:moveTo>
                  <a:cubicBezTo>
                    <a:pt x="3241" y="20104"/>
                    <a:pt x="5834" y="16020"/>
                    <a:pt x="9204" y="12650"/>
                  </a:cubicBezTo>
                  <a:cubicBezTo>
                    <a:pt x="17306" y="4482"/>
                    <a:pt x="27159" y="75"/>
                    <a:pt x="38826" y="75"/>
                  </a:cubicBezTo>
                  <a:cubicBezTo>
                    <a:pt x="60734" y="10"/>
                    <a:pt x="82708" y="-55"/>
                    <a:pt x="104616" y="75"/>
                  </a:cubicBezTo>
                  <a:cubicBezTo>
                    <a:pt x="124061" y="204"/>
                    <a:pt x="139683" y="11418"/>
                    <a:pt x="145711" y="29956"/>
                  </a:cubicBezTo>
                  <a:cubicBezTo>
                    <a:pt x="160100" y="73968"/>
                    <a:pt x="174295" y="118109"/>
                    <a:pt x="188426" y="162185"/>
                  </a:cubicBezTo>
                  <a:cubicBezTo>
                    <a:pt x="193028" y="176445"/>
                    <a:pt x="185768" y="190705"/>
                    <a:pt x="172156" y="194983"/>
                  </a:cubicBezTo>
                  <a:cubicBezTo>
                    <a:pt x="158609" y="199261"/>
                    <a:pt x="144868" y="191807"/>
                    <a:pt x="140201" y="177676"/>
                  </a:cubicBezTo>
                  <a:cubicBezTo>
                    <a:pt x="138062" y="171259"/>
                    <a:pt x="136053" y="164778"/>
                    <a:pt x="133201" y="158361"/>
                  </a:cubicBezTo>
                  <a:cubicBezTo>
                    <a:pt x="133201" y="159657"/>
                    <a:pt x="133201" y="160953"/>
                    <a:pt x="133201" y="162315"/>
                  </a:cubicBezTo>
                  <a:cubicBezTo>
                    <a:pt x="133201" y="225383"/>
                    <a:pt x="133201" y="288515"/>
                    <a:pt x="133201" y="351584"/>
                  </a:cubicBezTo>
                  <a:cubicBezTo>
                    <a:pt x="133201" y="363186"/>
                    <a:pt x="127367" y="372455"/>
                    <a:pt x="117515" y="376603"/>
                  </a:cubicBezTo>
                  <a:cubicBezTo>
                    <a:pt x="100857" y="383604"/>
                    <a:pt x="82448" y="371677"/>
                    <a:pt x="82059" y="353463"/>
                  </a:cubicBezTo>
                  <a:cubicBezTo>
                    <a:pt x="81800" y="342963"/>
                    <a:pt x="81995" y="332527"/>
                    <a:pt x="81995" y="322026"/>
                  </a:cubicBezTo>
                  <a:cubicBezTo>
                    <a:pt x="81995" y="292534"/>
                    <a:pt x="81995" y="263042"/>
                    <a:pt x="82059" y="233550"/>
                  </a:cubicBezTo>
                  <a:cubicBezTo>
                    <a:pt x="82059" y="231540"/>
                    <a:pt x="82448" y="229466"/>
                    <a:pt x="83032" y="227586"/>
                  </a:cubicBezTo>
                  <a:cubicBezTo>
                    <a:pt x="86273" y="217475"/>
                    <a:pt x="86143" y="207428"/>
                    <a:pt x="82902" y="197316"/>
                  </a:cubicBezTo>
                  <a:cubicBezTo>
                    <a:pt x="70652" y="159527"/>
                    <a:pt x="58401" y="121738"/>
                    <a:pt x="46150" y="83949"/>
                  </a:cubicBezTo>
                  <a:cubicBezTo>
                    <a:pt x="44011" y="77273"/>
                    <a:pt x="42002" y="70532"/>
                    <a:pt x="39604" y="63921"/>
                  </a:cubicBezTo>
                  <a:cubicBezTo>
                    <a:pt x="33122" y="45966"/>
                    <a:pt x="21066" y="33262"/>
                    <a:pt x="3500" y="25808"/>
                  </a:cubicBezTo>
                  <a:cubicBezTo>
                    <a:pt x="2658" y="25484"/>
                    <a:pt x="1815" y="25030"/>
                    <a:pt x="0" y="24187"/>
                  </a:cubicBezTo>
                  <a:close/>
                </a:path>
              </a:pathLst>
            </a:custGeom>
            <a:noFill/>
            <a:ln w="285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74F566E2-1F8A-4DE8-9E75-27B034DFA28F}"/>
                </a:ext>
              </a:extLst>
            </p:cNvPr>
            <p:cNvSpPr/>
            <p:nvPr/>
          </p:nvSpPr>
          <p:spPr>
            <a:xfrm>
              <a:off x="5218907" y="4092953"/>
              <a:ext cx="189622" cy="378566"/>
            </a:xfrm>
            <a:custGeom>
              <a:avLst/>
              <a:gdLst>
                <a:gd name="connsiteX0" fmla="*/ 132941 w 189622"/>
                <a:gd name="connsiteY0" fmla="*/ 158768 h 378566"/>
                <a:gd name="connsiteX1" fmla="*/ 132941 w 189622"/>
                <a:gd name="connsiteY1" fmla="*/ 162917 h 378566"/>
                <a:gd name="connsiteX2" fmla="*/ 133006 w 189622"/>
                <a:gd name="connsiteY2" fmla="*/ 350500 h 378566"/>
                <a:gd name="connsiteX3" fmla="*/ 127043 w 189622"/>
                <a:gd name="connsiteY3" fmla="*/ 369233 h 378566"/>
                <a:gd name="connsiteX4" fmla="*/ 99884 w 189622"/>
                <a:gd name="connsiteY4" fmla="*/ 377465 h 378566"/>
                <a:gd name="connsiteX5" fmla="*/ 81865 w 189622"/>
                <a:gd name="connsiteY5" fmla="*/ 355102 h 378566"/>
                <a:gd name="connsiteX6" fmla="*/ 81735 w 189622"/>
                <a:gd name="connsiteY6" fmla="*/ 349917 h 378566"/>
                <a:gd name="connsiteX7" fmla="*/ 81800 w 189622"/>
                <a:gd name="connsiteY7" fmla="*/ 234217 h 378566"/>
                <a:gd name="connsiteX8" fmla="*/ 82967 w 189622"/>
                <a:gd name="connsiteY8" fmla="*/ 226957 h 378566"/>
                <a:gd name="connsiteX9" fmla="*/ 82708 w 189622"/>
                <a:gd name="connsiteY9" fmla="*/ 197659 h 378566"/>
                <a:gd name="connsiteX10" fmla="*/ 51141 w 189622"/>
                <a:gd name="connsiteY10" fmla="*/ 99978 h 378566"/>
                <a:gd name="connsiteX11" fmla="*/ 40706 w 189622"/>
                <a:gd name="connsiteY11" fmla="*/ 67634 h 378566"/>
                <a:gd name="connsiteX12" fmla="*/ 2528 w 189622"/>
                <a:gd name="connsiteY12" fmla="*/ 25438 h 378566"/>
                <a:gd name="connsiteX13" fmla="*/ 0 w 189622"/>
                <a:gd name="connsiteY13" fmla="*/ 24141 h 378566"/>
                <a:gd name="connsiteX14" fmla="*/ 8815 w 189622"/>
                <a:gd name="connsiteY14" fmla="*/ 12928 h 378566"/>
                <a:gd name="connsiteX15" fmla="*/ 38956 w 189622"/>
                <a:gd name="connsiteY15" fmla="*/ 29 h 378566"/>
                <a:gd name="connsiteX16" fmla="*/ 104098 w 189622"/>
                <a:gd name="connsiteY16" fmla="*/ 29 h 378566"/>
                <a:gd name="connsiteX17" fmla="*/ 145646 w 189622"/>
                <a:gd name="connsiteY17" fmla="*/ 30104 h 378566"/>
                <a:gd name="connsiteX18" fmla="*/ 188296 w 189622"/>
                <a:gd name="connsiteY18" fmla="*/ 162333 h 378566"/>
                <a:gd name="connsiteX19" fmla="*/ 172092 w 189622"/>
                <a:gd name="connsiteY19" fmla="*/ 194872 h 378566"/>
                <a:gd name="connsiteX20" fmla="*/ 140136 w 189622"/>
                <a:gd name="connsiteY20" fmla="*/ 177695 h 378566"/>
                <a:gd name="connsiteX21" fmla="*/ 133914 w 189622"/>
                <a:gd name="connsiteY21" fmla="*/ 158704 h 378566"/>
                <a:gd name="connsiteX22" fmla="*/ 132941 w 189622"/>
                <a:gd name="connsiteY22" fmla="*/ 158768 h 378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89622" h="378566">
                  <a:moveTo>
                    <a:pt x="132941" y="158768"/>
                  </a:moveTo>
                  <a:cubicBezTo>
                    <a:pt x="132941" y="160130"/>
                    <a:pt x="132941" y="161556"/>
                    <a:pt x="132941" y="162917"/>
                  </a:cubicBezTo>
                  <a:cubicBezTo>
                    <a:pt x="132941" y="225466"/>
                    <a:pt x="132941" y="287951"/>
                    <a:pt x="133006" y="350500"/>
                  </a:cubicBezTo>
                  <a:cubicBezTo>
                    <a:pt x="133006" y="357436"/>
                    <a:pt x="131516" y="363788"/>
                    <a:pt x="127043" y="369233"/>
                  </a:cubicBezTo>
                  <a:cubicBezTo>
                    <a:pt x="120432" y="377270"/>
                    <a:pt x="109737" y="380446"/>
                    <a:pt x="99884" y="377465"/>
                  </a:cubicBezTo>
                  <a:cubicBezTo>
                    <a:pt x="89967" y="374418"/>
                    <a:pt x="82708" y="365473"/>
                    <a:pt x="81865" y="355102"/>
                  </a:cubicBezTo>
                  <a:cubicBezTo>
                    <a:pt x="81735" y="353352"/>
                    <a:pt x="81735" y="351667"/>
                    <a:pt x="81735" y="349917"/>
                  </a:cubicBezTo>
                  <a:cubicBezTo>
                    <a:pt x="81735" y="311350"/>
                    <a:pt x="81735" y="272783"/>
                    <a:pt x="81800" y="234217"/>
                  </a:cubicBezTo>
                  <a:cubicBezTo>
                    <a:pt x="81800" y="231818"/>
                    <a:pt x="82254" y="229290"/>
                    <a:pt x="82967" y="226957"/>
                  </a:cubicBezTo>
                  <a:cubicBezTo>
                    <a:pt x="85949" y="217105"/>
                    <a:pt x="85884" y="207382"/>
                    <a:pt x="82708" y="197659"/>
                  </a:cubicBezTo>
                  <a:cubicBezTo>
                    <a:pt x="72142" y="165121"/>
                    <a:pt x="61642" y="132517"/>
                    <a:pt x="51141" y="99978"/>
                  </a:cubicBezTo>
                  <a:cubicBezTo>
                    <a:pt x="47641" y="89219"/>
                    <a:pt x="44076" y="78459"/>
                    <a:pt x="40706" y="67634"/>
                  </a:cubicBezTo>
                  <a:cubicBezTo>
                    <a:pt x="34483" y="47670"/>
                    <a:pt x="21973" y="33410"/>
                    <a:pt x="2528" y="25438"/>
                  </a:cubicBezTo>
                  <a:cubicBezTo>
                    <a:pt x="1945" y="25178"/>
                    <a:pt x="1426" y="24854"/>
                    <a:pt x="0" y="24141"/>
                  </a:cubicBezTo>
                  <a:cubicBezTo>
                    <a:pt x="3046" y="20187"/>
                    <a:pt x="5574" y="16233"/>
                    <a:pt x="8815" y="12928"/>
                  </a:cubicBezTo>
                  <a:cubicBezTo>
                    <a:pt x="17047" y="4566"/>
                    <a:pt x="27029" y="29"/>
                    <a:pt x="38956" y="29"/>
                  </a:cubicBezTo>
                  <a:cubicBezTo>
                    <a:pt x="60670" y="29"/>
                    <a:pt x="82384" y="-36"/>
                    <a:pt x="104098" y="29"/>
                  </a:cubicBezTo>
                  <a:cubicBezTo>
                    <a:pt x="123867" y="94"/>
                    <a:pt x="139553" y="11307"/>
                    <a:pt x="145646" y="30104"/>
                  </a:cubicBezTo>
                  <a:cubicBezTo>
                    <a:pt x="159971" y="74116"/>
                    <a:pt x="174166" y="118192"/>
                    <a:pt x="188296" y="162333"/>
                  </a:cubicBezTo>
                  <a:cubicBezTo>
                    <a:pt x="192768" y="176334"/>
                    <a:pt x="185574" y="190529"/>
                    <a:pt x="172092" y="194872"/>
                  </a:cubicBezTo>
                  <a:cubicBezTo>
                    <a:pt x="158545" y="199215"/>
                    <a:pt x="144803" y="191826"/>
                    <a:pt x="140136" y="177695"/>
                  </a:cubicBezTo>
                  <a:cubicBezTo>
                    <a:pt x="138062" y="171343"/>
                    <a:pt x="135988" y="164991"/>
                    <a:pt x="133914" y="158704"/>
                  </a:cubicBezTo>
                  <a:cubicBezTo>
                    <a:pt x="133525" y="158704"/>
                    <a:pt x="133201" y="158704"/>
                    <a:pt x="132941" y="158768"/>
                  </a:cubicBezTo>
                  <a:close/>
                </a:path>
              </a:pathLst>
            </a:custGeom>
            <a:noFill/>
            <a:ln w="285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ECB095B7-561F-4736-AD95-C044B82EFFD3}"/>
                </a:ext>
              </a:extLst>
            </p:cNvPr>
            <p:cNvSpPr/>
            <p:nvPr/>
          </p:nvSpPr>
          <p:spPr>
            <a:xfrm>
              <a:off x="5089789" y="4003274"/>
              <a:ext cx="109542" cy="109607"/>
            </a:xfrm>
            <a:custGeom>
              <a:avLst/>
              <a:gdLst>
                <a:gd name="connsiteX0" fmla="*/ 54772 w 109542"/>
                <a:gd name="connsiteY0" fmla="*/ 0 h 109607"/>
                <a:gd name="connsiteX1" fmla="*/ 109543 w 109542"/>
                <a:gd name="connsiteY1" fmla="*/ 54901 h 109607"/>
                <a:gd name="connsiteX2" fmla="*/ 54707 w 109542"/>
                <a:gd name="connsiteY2" fmla="*/ 109607 h 109607"/>
                <a:gd name="connsiteX3" fmla="*/ 1 w 109542"/>
                <a:gd name="connsiteY3" fmla="*/ 54188 h 109607"/>
                <a:gd name="connsiteX4" fmla="*/ 54772 w 109542"/>
                <a:gd name="connsiteY4" fmla="*/ 0 h 109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542" h="109607">
                  <a:moveTo>
                    <a:pt x="54772" y="0"/>
                  </a:moveTo>
                  <a:cubicBezTo>
                    <a:pt x="85042" y="65"/>
                    <a:pt x="109543" y="24566"/>
                    <a:pt x="109543" y="54901"/>
                  </a:cubicBezTo>
                  <a:cubicBezTo>
                    <a:pt x="109543" y="84652"/>
                    <a:pt x="84588" y="109543"/>
                    <a:pt x="54707" y="109607"/>
                  </a:cubicBezTo>
                  <a:cubicBezTo>
                    <a:pt x="24631" y="109672"/>
                    <a:pt x="-129" y="84588"/>
                    <a:pt x="1" y="54188"/>
                  </a:cubicBezTo>
                  <a:cubicBezTo>
                    <a:pt x="130" y="24436"/>
                    <a:pt x="24826" y="0"/>
                    <a:pt x="54772" y="0"/>
                  </a:cubicBezTo>
                  <a:close/>
                </a:path>
              </a:pathLst>
            </a:custGeom>
            <a:noFill/>
            <a:ln w="285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22DBAC82-7302-4A9A-B00C-296BA278E167}"/>
                </a:ext>
              </a:extLst>
            </p:cNvPr>
            <p:cNvSpPr/>
            <p:nvPr/>
          </p:nvSpPr>
          <p:spPr>
            <a:xfrm>
              <a:off x="5229278" y="3963540"/>
              <a:ext cx="109543" cy="109543"/>
            </a:xfrm>
            <a:custGeom>
              <a:avLst/>
              <a:gdLst>
                <a:gd name="connsiteX0" fmla="*/ 109543 w 109543"/>
                <a:gd name="connsiteY0" fmla="*/ 54642 h 109543"/>
                <a:gd name="connsiteX1" fmla="*/ 54966 w 109543"/>
                <a:gd name="connsiteY1" fmla="*/ 109543 h 109543"/>
                <a:gd name="connsiteX2" fmla="*/ 1 w 109543"/>
                <a:gd name="connsiteY2" fmla="*/ 54707 h 109543"/>
                <a:gd name="connsiteX3" fmla="*/ 54642 w 109543"/>
                <a:gd name="connsiteY3" fmla="*/ 0 h 109543"/>
                <a:gd name="connsiteX4" fmla="*/ 109543 w 109543"/>
                <a:gd name="connsiteY4" fmla="*/ 54642 h 109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543" h="109543">
                  <a:moveTo>
                    <a:pt x="109543" y="54642"/>
                  </a:moveTo>
                  <a:cubicBezTo>
                    <a:pt x="109672" y="84458"/>
                    <a:pt x="84782" y="109413"/>
                    <a:pt x="54966" y="109543"/>
                  </a:cubicBezTo>
                  <a:cubicBezTo>
                    <a:pt x="24955" y="109672"/>
                    <a:pt x="130" y="84847"/>
                    <a:pt x="1" y="54707"/>
                  </a:cubicBezTo>
                  <a:cubicBezTo>
                    <a:pt x="-129" y="24761"/>
                    <a:pt x="24567" y="65"/>
                    <a:pt x="54642" y="0"/>
                  </a:cubicBezTo>
                  <a:cubicBezTo>
                    <a:pt x="84912" y="-65"/>
                    <a:pt x="109478" y="24372"/>
                    <a:pt x="109543" y="54642"/>
                  </a:cubicBezTo>
                  <a:close/>
                </a:path>
              </a:pathLst>
            </a:custGeom>
            <a:noFill/>
            <a:ln w="285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399D0985-817C-48D9-9971-3DBF981B2D1A}"/>
                </a:ext>
              </a:extLst>
            </p:cNvPr>
            <p:cNvSpPr/>
            <p:nvPr/>
          </p:nvSpPr>
          <p:spPr>
            <a:xfrm>
              <a:off x="4950302" y="4053119"/>
              <a:ext cx="109608" cy="109542"/>
            </a:xfrm>
            <a:custGeom>
              <a:avLst/>
              <a:gdLst>
                <a:gd name="connsiteX0" fmla="*/ 0 w 109608"/>
                <a:gd name="connsiteY0" fmla="*/ 54512 h 109542"/>
                <a:gd name="connsiteX1" fmla="*/ 54836 w 109608"/>
                <a:gd name="connsiteY1" fmla="*/ 0 h 109542"/>
                <a:gd name="connsiteX2" fmla="*/ 109607 w 109608"/>
                <a:gd name="connsiteY2" fmla="*/ 55225 h 109542"/>
                <a:gd name="connsiteX3" fmla="*/ 54706 w 109608"/>
                <a:gd name="connsiteY3" fmla="*/ 109543 h 109542"/>
                <a:gd name="connsiteX4" fmla="*/ 0 w 109608"/>
                <a:gd name="connsiteY4" fmla="*/ 54512 h 10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608" h="109542">
                  <a:moveTo>
                    <a:pt x="0" y="54512"/>
                  </a:moveTo>
                  <a:cubicBezTo>
                    <a:pt x="65" y="24501"/>
                    <a:pt x="24696" y="0"/>
                    <a:pt x="54836" y="0"/>
                  </a:cubicBezTo>
                  <a:cubicBezTo>
                    <a:pt x="85106" y="0"/>
                    <a:pt x="109802" y="24890"/>
                    <a:pt x="109607" y="55225"/>
                  </a:cubicBezTo>
                  <a:cubicBezTo>
                    <a:pt x="109478" y="84717"/>
                    <a:pt x="84328" y="109607"/>
                    <a:pt x="54706" y="109543"/>
                  </a:cubicBezTo>
                  <a:cubicBezTo>
                    <a:pt x="24696" y="109543"/>
                    <a:pt x="-65" y="84652"/>
                    <a:pt x="0" y="54512"/>
                  </a:cubicBezTo>
                  <a:close/>
                </a:path>
              </a:pathLst>
            </a:custGeom>
            <a:noFill/>
            <a:ln w="285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CF625239-8C7F-4DFC-882F-32079FD6AAD0}"/>
                </a:ext>
              </a:extLst>
            </p:cNvPr>
            <p:cNvSpPr/>
            <p:nvPr/>
          </p:nvSpPr>
          <p:spPr>
            <a:xfrm>
              <a:off x="5229278" y="4352125"/>
              <a:ext cx="29881" cy="129252"/>
            </a:xfrm>
            <a:custGeom>
              <a:avLst/>
              <a:gdLst>
                <a:gd name="connsiteX0" fmla="*/ 259 w 29881"/>
                <a:gd name="connsiteY0" fmla="*/ 5380 h 129252"/>
                <a:gd name="connsiteX1" fmla="*/ 29622 w 29881"/>
                <a:gd name="connsiteY1" fmla="*/ 0 h 129252"/>
                <a:gd name="connsiteX2" fmla="*/ 29881 w 29881"/>
                <a:gd name="connsiteY2" fmla="*/ 3500 h 129252"/>
                <a:gd name="connsiteX3" fmla="*/ 29881 w 29881"/>
                <a:gd name="connsiteY3" fmla="*/ 102024 h 129252"/>
                <a:gd name="connsiteX4" fmla="*/ 20807 w 29881"/>
                <a:gd name="connsiteY4" fmla="*/ 123738 h 129252"/>
                <a:gd name="connsiteX5" fmla="*/ 2528 w 29881"/>
                <a:gd name="connsiteY5" fmla="*/ 128599 h 129252"/>
                <a:gd name="connsiteX6" fmla="*/ 0 w 29881"/>
                <a:gd name="connsiteY6" fmla="*/ 125229 h 129252"/>
                <a:gd name="connsiteX7" fmla="*/ 65 w 29881"/>
                <a:gd name="connsiteY7" fmla="*/ 7908 h 129252"/>
                <a:gd name="connsiteX8" fmla="*/ 259 w 29881"/>
                <a:gd name="connsiteY8" fmla="*/ 5380 h 12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881" h="129252">
                  <a:moveTo>
                    <a:pt x="259" y="5380"/>
                  </a:moveTo>
                  <a:cubicBezTo>
                    <a:pt x="10565" y="7389"/>
                    <a:pt x="20353" y="6417"/>
                    <a:pt x="29622" y="0"/>
                  </a:cubicBezTo>
                  <a:cubicBezTo>
                    <a:pt x="29751" y="1491"/>
                    <a:pt x="29881" y="2528"/>
                    <a:pt x="29881" y="3500"/>
                  </a:cubicBezTo>
                  <a:cubicBezTo>
                    <a:pt x="29881" y="36363"/>
                    <a:pt x="29881" y="69161"/>
                    <a:pt x="29881" y="102024"/>
                  </a:cubicBezTo>
                  <a:cubicBezTo>
                    <a:pt x="29881" y="110515"/>
                    <a:pt x="27288" y="118034"/>
                    <a:pt x="20807" y="123738"/>
                  </a:cubicBezTo>
                  <a:cubicBezTo>
                    <a:pt x="15556" y="128340"/>
                    <a:pt x="9528" y="130414"/>
                    <a:pt x="2528" y="128599"/>
                  </a:cubicBezTo>
                  <a:cubicBezTo>
                    <a:pt x="648" y="128145"/>
                    <a:pt x="0" y="127238"/>
                    <a:pt x="0" y="125229"/>
                  </a:cubicBezTo>
                  <a:cubicBezTo>
                    <a:pt x="65" y="86143"/>
                    <a:pt x="65" y="46993"/>
                    <a:pt x="65" y="7908"/>
                  </a:cubicBezTo>
                  <a:cubicBezTo>
                    <a:pt x="0" y="7195"/>
                    <a:pt x="130" y="6482"/>
                    <a:pt x="259" y="5380"/>
                  </a:cubicBezTo>
                  <a:close/>
                </a:path>
              </a:pathLst>
            </a:custGeom>
            <a:noFill/>
            <a:ln w="285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3346E276-376F-445E-A74D-8246CD5FB48E}"/>
                </a:ext>
              </a:extLst>
            </p:cNvPr>
            <p:cNvSpPr/>
            <p:nvPr/>
          </p:nvSpPr>
          <p:spPr>
            <a:xfrm>
              <a:off x="5109689" y="4391923"/>
              <a:ext cx="29945" cy="129379"/>
            </a:xfrm>
            <a:custGeom>
              <a:avLst/>
              <a:gdLst>
                <a:gd name="connsiteX0" fmla="*/ 259 w 29945"/>
                <a:gd name="connsiteY0" fmla="*/ 5445 h 129379"/>
                <a:gd name="connsiteX1" fmla="*/ 29751 w 29945"/>
                <a:gd name="connsiteY1" fmla="*/ 0 h 129379"/>
                <a:gd name="connsiteX2" fmla="*/ 29946 w 29945"/>
                <a:gd name="connsiteY2" fmla="*/ 3954 h 129379"/>
                <a:gd name="connsiteX3" fmla="*/ 29946 w 29945"/>
                <a:gd name="connsiteY3" fmla="*/ 100792 h 129379"/>
                <a:gd name="connsiteX4" fmla="*/ 23918 w 29945"/>
                <a:gd name="connsiteY4" fmla="*/ 120562 h 129379"/>
                <a:gd name="connsiteX5" fmla="*/ 2852 w 29945"/>
                <a:gd name="connsiteY5" fmla="*/ 128858 h 129379"/>
                <a:gd name="connsiteX6" fmla="*/ 0 w 29945"/>
                <a:gd name="connsiteY6" fmla="*/ 125358 h 129379"/>
                <a:gd name="connsiteX7" fmla="*/ 65 w 29945"/>
                <a:gd name="connsiteY7" fmla="*/ 7778 h 129379"/>
                <a:gd name="connsiteX8" fmla="*/ 259 w 29945"/>
                <a:gd name="connsiteY8" fmla="*/ 5445 h 129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945" h="129379">
                  <a:moveTo>
                    <a:pt x="259" y="5445"/>
                  </a:moveTo>
                  <a:cubicBezTo>
                    <a:pt x="10889" y="7713"/>
                    <a:pt x="20547" y="6287"/>
                    <a:pt x="29751" y="0"/>
                  </a:cubicBezTo>
                  <a:cubicBezTo>
                    <a:pt x="29816" y="1685"/>
                    <a:pt x="29946" y="2852"/>
                    <a:pt x="29946" y="3954"/>
                  </a:cubicBezTo>
                  <a:cubicBezTo>
                    <a:pt x="29946" y="36233"/>
                    <a:pt x="29946" y="68513"/>
                    <a:pt x="29946" y="100792"/>
                  </a:cubicBezTo>
                  <a:cubicBezTo>
                    <a:pt x="29946" y="107987"/>
                    <a:pt x="28455" y="114728"/>
                    <a:pt x="23918" y="120562"/>
                  </a:cubicBezTo>
                  <a:cubicBezTo>
                    <a:pt x="18603" y="127432"/>
                    <a:pt x="9982" y="130738"/>
                    <a:pt x="2852" y="128858"/>
                  </a:cubicBezTo>
                  <a:cubicBezTo>
                    <a:pt x="972" y="128340"/>
                    <a:pt x="0" y="127627"/>
                    <a:pt x="0" y="125358"/>
                  </a:cubicBezTo>
                  <a:cubicBezTo>
                    <a:pt x="65" y="86143"/>
                    <a:pt x="65" y="46993"/>
                    <a:pt x="65" y="7778"/>
                  </a:cubicBezTo>
                  <a:cubicBezTo>
                    <a:pt x="65" y="7130"/>
                    <a:pt x="194" y="6547"/>
                    <a:pt x="259" y="5445"/>
                  </a:cubicBezTo>
                  <a:close/>
                </a:path>
              </a:pathLst>
            </a:custGeom>
            <a:noFill/>
            <a:ln w="285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045959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58">
            <a:extLst>
              <a:ext uri="{FF2B5EF4-FFF2-40B4-BE49-F238E27FC236}">
                <a16:creationId xmlns:a16="http://schemas.microsoft.com/office/drawing/2014/main" id="{A188F1BD-CC31-4819-AD0D-C5D0613C3A61}"/>
              </a:ext>
            </a:extLst>
          </p:cNvPr>
          <p:cNvSpPr/>
          <p:nvPr/>
        </p:nvSpPr>
        <p:spPr>
          <a:xfrm>
            <a:off x="0" y="5150839"/>
            <a:ext cx="12192000" cy="17381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7F3130-9EE7-4DC1-A268-639E27CD9710}"/>
              </a:ext>
            </a:extLst>
          </p:cNvPr>
          <p:cNvSpPr/>
          <p:nvPr/>
        </p:nvSpPr>
        <p:spPr>
          <a:xfrm>
            <a:off x="1839890" y="479332"/>
            <a:ext cx="85122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დაფინანსების მოდელი</a:t>
            </a:r>
          </a:p>
        </p:txBody>
      </p:sp>
      <p:pic>
        <p:nvPicPr>
          <p:cNvPr id="36" name="Graphic 35">
            <a:extLst>
              <a:ext uri="{FF2B5EF4-FFF2-40B4-BE49-F238E27FC236}">
                <a16:creationId xmlns:a16="http://schemas.microsoft.com/office/drawing/2014/main" id="{B0F0CCC2-B446-469F-A412-B78DC3CC62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4459" y="1820410"/>
            <a:ext cx="3635443" cy="3514741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8B8398C6-F959-438D-B4BE-A992EF1B22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46187" y="1820410"/>
            <a:ext cx="3635443" cy="3514741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FB2DDDDE-29D7-41CE-B250-4CA0B7D5AE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76631" y="1820410"/>
            <a:ext cx="3635443" cy="3514741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1EAD1027-6380-476E-A455-5ADC633B70BA}"/>
              </a:ext>
            </a:extLst>
          </p:cNvPr>
          <p:cNvSpPr txBox="1"/>
          <p:nvPr/>
        </p:nvSpPr>
        <p:spPr>
          <a:xfrm>
            <a:off x="1658344" y="3040050"/>
            <a:ext cx="202685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a-GE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შემუშავებულია დაფინანსების ახალი მოდელის კონცეფცია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BCF0FF4-4B1D-4AB2-AA9C-B60F394BBFA4}"/>
              </a:ext>
            </a:extLst>
          </p:cNvPr>
          <p:cNvSpPr txBox="1"/>
          <p:nvPr/>
        </p:nvSpPr>
        <p:spPr>
          <a:xfrm>
            <a:off x="4239249" y="3042805"/>
            <a:ext cx="261234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a-GE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პროფესიული განათლების დაფინანსების მოდელი გაითვალისწინებს  შედეგებზე დაფუძნებულ დაფინანსებას</a:t>
            </a:r>
            <a:endParaRPr lang="ka-GE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316C0B8-182C-4E4D-9DD8-ECBD93DF6199}"/>
              </a:ext>
            </a:extLst>
          </p:cNvPr>
          <p:cNvSpPr txBox="1"/>
          <p:nvPr/>
        </p:nvSpPr>
        <p:spPr>
          <a:xfrm>
            <a:off x="7498602" y="3051776"/>
            <a:ext cx="274935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a-GE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დაგეგმილია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ka-GE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შედეგებზე დაფუძნებულ დაფინანსების</a:t>
            </a:r>
            <a:r>
              <a:rPr lang="ka-GE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კომპონენტების პილოტირება</a:t>
            </a:r>
            <a:endParaRPr lang="en-US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5" name="Graphic 54">
            <a:extLst>
              <a:ext uri="{FF2B5EF4-FFF2-40B4-BE49-F238E27FC236}">
                <a16:creationId xmlns:a16="http://schemas.microsoft.com/office/drawing/2014/main" id="{0130B310-74F8-4AAE-8C8B-496E17D427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325923" y="2266779"/>
            <a:ext cx="702503" cy="568692"/>
          </a:xfrm>
          <a:prstGeom prst="rect">
            <a:avLst/>
          </a:prstGeom>
        </p:spPr>
      </p:pic>
      <p:pic>
        <p:nvPicPr>
          <p:cNvPr id="56" name="Graphic 55">
            <a:extLst>
              <a:ext uri="{FF2B5EF4-FFF2-40B4-BE49-F238E27FC236}">
                <a16:creationId xmlns:a16="http://schemas.microsoft.com/office/drawing/2014/main" id="{C7CD9AD8-A776-4105-B575-580FA063168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212484" y="2320119"/>
            <a:ext cx="620938" cy="612361"/>
          </a:xfrm>
          <a:prstGeom prst="rect">
            <a:avLst/>
          </a:prstGeom>
        </p:spPr>
      </p:pic>
      <p:pic>
        <p:nvPicPr>
          <p:cNvPr id="57" name="Graphic 56">
            <a:extLst>
              <a:ext uri="{FF2B5EF4-FFF2-40B4-BE49-F238E27FC236}">
                <a16:creationId xmlns:a16="http://schemas.microsoft.com/office/drawing/2014/main" id="{7AB74481-AC16-465A-AD24-117D711E869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605150" y="2358920"/>
            <a:ext cx="536253" cy="485436"/>
          </a:xfrm>
          <a:prstGeom prst="rect">
            <a:avLst/>
          </a:prstGeom>
        </p:spPr>
      </p:pic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E9B59599-7FE6-4B4B-9DBE-DDD23EC6DD44}"/>
              </a:ext>
            </a:extLst>
          </p:cNvPr>
          <p:cNvSpPr/>
          <p:nvPr/>
        </p:nvSpPr>
        <p:spPr>
          <a:xfrm>
            <a:off x="3539340" y="5628851"/>
            <a:ext cx="5255012" cy="7525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მიმდინარეობს ახალი პროფესიული კვალიფიკაციების </a:t>
            </a:r>
            <a:r>
              <a:rPr lang="ka-GE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განფასების</a:t>
            </a:r>
            <a:r>
              <a:rPr lang="ka-GE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პროცესი</a:t>
            </a:r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0" name="Graphic 59">
            <a:extLst>
              <a:ext uri="{FF2B5EF4-FFF2-40B4-BE49-F238E27FC236}">
                <a16:creationId xmlns:a16="http://schemas.microsoft.com/office/drawing/2014/main" id="{9C4F6E95-BB53-4D15-9803-488BC125FF4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080786" y="5646754"/>
            <a:ext cx="801378" cy="625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105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081BF900-D471-4942-9EEE-7EABEA927B84}"/>
              </a:ext>
            </a:extLst>
          </p:cNvPr>
          <p:cNvSpPr/>
          <p:nvPr/>
        </p:nvSpPr>
        <p:spPr>
          <a:xfrm>
            <a:off x="230006" y="3015971"/>
            <a:ext cx="3553963" cy="1207684"/>
          </a:xfrm>
          <a:prstGeom prst="roundRect">
            <a:avLst>
              <a:gd name="adj" fmla="val 1336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603F77E3-D7E8-4E1D-A8EE-E0BDDC421164}"/>
              </a:ext>
            </a:extLst>
          </p:cNvPr>
          <p:cNvSpPr/>
          <p:nvPr/>
        </p:nvSpPr>
        <p:spPr>
          <a:xfrm>
            <a:off x="618236" y="4590225"/>
            <a:ext cx="3553963" cy="1207684"/>
          </a:xfrm>
          <a:prstGeom prst="roundRect">
            <a:avLst>
              <a:gd name="adj" fmla="val 1336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97ED7036-75E9-48E1-9162-D4645E421310}"/>
              </a:ext>
            </a:extLst>
          </p:cNvPr>
          <p:cNvSpPr/>
          <p:nvPr/>
        </p:nvSpPr>
        <p:spPr>
          <a:xfrm>
            <a:off x="8119992" y="1503110"/>
            <a:ext cx="3553963" cy="1207684"/>
          </a:xfrm>
          <a:prstGeom prst="roundRect">
            <a:avLst>
              <a:gd name="adj" fmla="val 1336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4ED03C92-0FBC-474E-A60F-458836456F12}"/>
              </a:ext>
            </a:extLst>
          </p:cNvPr>
          <p:cNvSpPr/>
          <p:nvPr/>
        </p:nvSpPr>
        <p:spPr>
          <a:xfrm>
            <a:off x="8334971" y="2984934"/>
            <a:ext cx="3553963" cy="1207684"/>
          </a:xfrm>
          <a:prstGeom prst="roundRect">
            <a:avLst>
              <a:gd name="adj" fmla="val 1336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B9C49B42-B54C-4197-94BB-95063F66B66B}"/>
              </a:ext>
            </a:extLst>
          </p:cNvPr>
          <p:cNvSpPr/>
          <p:nvPr/>
        </p:nvSpPr>
        <p:spPr>
          <a:xfrm>
            <a:off x="8183366" y="4602401"/>
            <a:ext cx="3553963" cy="1207684"/>
          </a:xfrm>
          <a:prstGeom prst="roundRect">
            <a:avLst>
              <a:gd name="adj" fmla="val 1336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E1626931-61C1-4E32-AEC7-11E1A2A2D8E1}"/>
              </a:ext>
            </a:extLst>
          </p:cNvPr>
          <p:cNvSpPr/>
          <p:nvPr/>
        </p:nvSpPr>
        <p:spPr>
          <a:xfrm>
            <a:off x="554862" y="1490934"/>
            <a:ext cx="3553963" cy="1207684"/>
          </a:xfrm>
          <a:prstGeom prst="roundRect">
            <a:avLst>
              <a:gd name="adj" fmla="val 1336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6E2E17E4-19D1-4DCD-B539-0B187386BC2B}"/>
              </a:ext>
            </a:extLst>
          </p:cNvPr>
          <p:cNvSpPr/>
          <p:nvPr/>
        </p:nvSpPr>
        <p:spPr>
          <a:xfrm>
            <a:off x="4017257" y="1842312"/>
            <a:ext cx="3907856" cy="390785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1C46A05-C732-462E-B441-2EF32812AC0E}"/>
              </a:ext>
            </a:extLst>
          </p:cNvPr>
          <p:cNvGrpSpPr/>
          <p:nvPr/>
        </p:nvGrpSpPr>
        <p:grpSpPr>
          <a:xfrm>
            <a:off x="4527931" y="2588883"/>
            <a:ext cx="2975903" cy="2568241"/>
            <a:chOff x="4472848" y="2302443"/>
            <a:chExt cx="2975903" cy="2568241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C4F401D7-685F-4315-B1D4-203E6065F2FE}"/>
                </a:ext>
              </a:extLst>
            </p:cNvPr>
            <p:cNvGrpSpPr/>
            <p:nvPr/>
          </p:nvGrpSpPr>
          <p:grpSpPr>
            <a:xfrm>
              <a:off x="4472848" y="2302443"/>
              <a:ext cx="2975903" cy="2568241"/>
              <a:chOff x="4472848" y="2302443"/>
              <a:chExt cx="2975903" cy="2568241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ADC0E1A0-C82D-4A3C-B67B-7218D4D0B7EE}"/>
                  </a:ext>
                </a:extLst>
              </p:cNvPr>
              <p:cNvSpPr/>
              <p:nvPr/>
            </p:nvSpPr>
            <p:spPr>
              <a:xfrm>
                <a:off x="5119079" y="2302443"/>
                <a:ext cx="1697084" cy="1708575"/>
              </a:xfrm>
              <a:custGeom>
                <a:avLst/>
                <a:gdLst>
                  <a:gd name="connsiteX0" fmla="*/ 1577229 w 1697084"/>
                  <a:gd name="connsiteY0" fmla="*/ 427757 h 1708575"/>
                  <a:gd name="connsiteX1" fmla="*/ 1633208 w 1697084"/>
                  <a:gd name="connsiteY1" fmla="*/ 530883 h 1708575"/>
                  <a:gd name="connsiteX2" fmla="*/ 1693739 w 1697084"/>
                  <a:gd name="connsiteY2" fmla="*/ 935364 h 1708575"/>
                  <a:gd name="connsiteX3" fmla="*/ 1585032 w 1697084"/>
                  <a:gd name="connsiteY3" fmla="*/ 1277363 h 1708575"/>
                  <a:gd name="connsiteX4" fmla="*/ 1573056 w 1697084"/>
                  <a:gd name="connsiteY4" fmla="*/ 1291886 h 1708575"/>
                  <a:gd name="connsiteX5" fmla="*/ 1566336 w 1697084"/>
                  <a:gd name="connsiteY5" fmla="*/ 1280615 h 1708575"/>
                  <a:gd name="connsiteX6" fmla="*/ 1409562 w 1697084"/>
                  <a:gd name="connsiteY6" fmla="*/ 1069432 h 1708575"/>
                  <a:gd name="connsiteX7" fmla="*/ 1232249 w 1697084"/>
                  <a:gd name="connsiteY7" fmla="*/ 1095390 h 1708575"/>
                  <a:gd name="connsiteX8" fmla="*/ 1183477 w 1697084"/>
                  <a:gd name="connsiteY8" fmla="*/ 1172233 h 1708575"/>
                  <a:gd name="connsiteX9" fmla="*/ 1077154 w 1697084"/>
                  <a:gd name="connsiteY9" fmla="*/ 1271890 h 1708575"/>
                  <a:gd name="connsiteX10" fmla="*/ 981453 w 1697084"/>
                  <a:gd name="connsiteY10" fmla="*/ 1281319 h 1708575"/>
                  <a:gd name="connsiteX11" fmla="*/ 901467 w 1697084"/>
                  <a:gd name="connsiteY11" fmla="*/ 1320228 h 1708575"/>
                  <a:gd name="connsiteX12" fmla="*/ 871770 w 1697084"/>
                  <a:gd name="connsiteY12" fmla="*/ 1399672 h 1708575"/>
                  <a:gd name="connsiteX13" fmla="*/ 909433 w 1697084"/>
                  <a:gd name="connsiteY13" fmla="*/ 1548643 h 1708575"/>
                  <a:gd name="connsiteX14" fmla="*/ 1015702 w 1697084"/>
                  <a:gd name="connsiteY14" fmla="*/ 1689973 h 1708575"/>
                  <a:gd name="connsiteX15" fmla="*/ 476718 w 1697084"/>
                  <a:gd name="connsiteY15" fmla="*/ 1625811 h 1708575"/>
                  <a:gd name="connsiteX16" fmla="*/ 84538 w 1697084"/>
                  <a:gd name="connsiteY16" fmla="*/ 1245987 h 1708575"/>
                  <a:gd name="connsiteX17" fmla="*/ 0 w 1697084"/>
                  <a:gd name="connsiteY17" fmla="*/ 988634 h 1708575"/>
                  <a:gd name="connsiteX18" fmla="*/ 127024 w 1697084"/>
                  <a:gd name="connsiteY18" fmla="*/ 1018926 h 1708575"/>
                  <a:gd name="connsiteX19" fmla="*/ 177584 w 1697084"/>
                  <a:gd name="connsiteY19" fmla="*/ 1061412 h 1708575"/>
                  <a:gd name="connsiteX20" fmla="*/ 311327 w 1697084"/>
                  <a:gd name="connsiteY20" fmla="*/ 1305488 h 1708575"/>
                  <a:gd name="connsiteX21" fmla="*/ 599948 w 1697084"/>
                  <a:gd name="connsiteY21" fmla="*/ 1400052 h 1708575"/>
                  <a:gd name="connsiteX22" fmla="*/ 687738 w 1697084"/>
                  <a:gd name="connsiteY22" fmla="*/ 1285817 h 1708575"/>
                  <a:gd name="connsiteX23" fmla="*/ 662051 w 1697084"/>
                  <a:gd name="connsiteY23" fmla="*/ 1157330 h 1708575"/>
                  <a:gd name="connsiteX24" fmla="*/ 661184 w 1697084"/>
                  <a:gd name="connsiteY24" fmla="*/ 1056969 h 1708575"/>
                  <a:gd name="connsiteX25" fmla="*/ 743229 w 1697084"/>
                  <a:gd name="connsiteY25" fmla="*/ 939320 h 1708575"/>
                  <a:gd name="connsiteX26" fmla="*/ 763768 w 1697084"/>
                  <a:gd name="connsiteY26" fmla="*/ 895154 h 1708575"/>
                  <a:gd name="connsiteX27" fmla="*/ 674678 w 1697084"/>
                  <a:gd name="connsiteY27" fmla="*/ 748297 h 1708575"/>
                  <a:gd name="connsiteX28" fmla="*/ 450815 w 1697084"/>
                  <a:gd name="connsiteY28" fmla="*/ 689770 h 1708575"/>
                  <a:gd name="connsiteX29" fmla="*/ 367090 w 1697084"/>
                  <a:gd name="connsiteY29" fmla="*/ 665276 h 1708575"/>
                  <a:gd name="connsiteX30" fmla="*/ 357552 w 1697084"/>
                  <a:gd name="connsiteY30" fmla="*/ 649994 h 1708575"/>
                  <a:gd name="connsiteX31" fmla="*/ 369474 w 1697084"/>
                  <a:gd name="connsiteY31" fmla="*/ 641649 h 1708575"/>
                  <a:gd name="connsiteX32" fmla="*/ 465826 w 1697084"/>
                  <a:gd name="connsiteY32" fmla="*/ 620514 h 1708575"/>
                  <a:gd name="connsiteX33" fmla="*/ 607047 w 1697084"/>
                  <a:gd name="connsiteY33" fmla="*/ 545948 h 1708575"/>
                  <a:gd name="connsiteX34" fmla="*/ 629970 w 1697084"/>
                  <a:gd name="connsiteY34" fmla="*/ 437837 h 1708575"/>
                  <a:gd name="connsiteX35" fmla="*/ 511996 w 1697084"/>
                  <a:gd name="connsiteY35" fmla="*/ 246380 h 1708575"/>
                  <a:gd name="connsiteX36" fmla="*/ 399604 w 1697084"/>
                  <a:gd name="connsiteY36" fmla="*/ 125859 h 1708575"/>
                  <a:gd name="connsiteX37" fmla="*/ 600057 w 1697084"/>
                  <a:gd name="connsiteY37" fmla="*/ 34547 h 1708575"/>
                  <a:gd name="connsiteX38" fmla="*/ 923252 w 1697084"/>
                  <a:gd name="connsiteY38" fmla="*/ 3279 h 1708575"/>
                  <a:gd name="connsiteX39" fmla="*/ 1187433 w 1697084"/>
                  <a:gd name="connsiteY39" fmla="*/ 73728 h 1708575"/>
                  <a:gd name="connsiteX40" fmla="*/ 1050817 w 1697084"/>
                  <a:gd name="connsiteY40" fmla="*/ 350752 h 1708575"/>
                  <a:gd name="connsiteX41" fmla="*/ 1149445 w 1697084"/>
                  <a:gd name="connsiteY41" fmla="*/ 590709 h 1708575"/>
                  <a:gd name="connsiteX42" fmla="*/ 1264601 w 1697084"/>
                  <a:gd name="connsiteY42" fmla="*/ 599651 h 1708575"/>
                  <a:gd name="connsiteX43" fmla="*/ 1362361 w 1697084"/>
                  <a:gd name="connsiteY43" fmla="*/ 521399 h 1708575"/>
                  <a:gd name="connsiteX44" fmla="*/ 1499844 w 1697084"/>
                  <a:gd name="connsiteY44" fmla="*/ 456045 h 1708575"/>
                  <a:gd name="connsiteX45" fmla="*/ 1577229 w 1697084"/>
                  <a:gd name="connsiteY45" fmla="*/ 427757 h 170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1697084" h="1708575">
                    <a:moveTo>
                      <a:pt x="1577229" y="427757"/>
                    </a:moveTo>
                    <a:cubicBezTo>
                      <a:pt x="1608117" y="455449"/>
                      <a:pt x="1617763" y="495062"/>
                      <a:pt x="1633208" y="530883"/>
                    </a:cubicBezTo>
                    <a:cubicBezTo>
                      <a:pt x="1688970" y="660128"/>
                      <a:pt x="1704903" y="796527"/>
                      <a:pt x="1693739" y="935364"/>
                    </a:cubicBezTo>
                    <a:cubicBezTo>
                      <a:pt x="1683985" y="1056969"/>
                      <a:pt x="1644642" y="1170824"/>
                      <a:pt x="1585032" y="1277363"/>
                    </a:cubicBezTo>
                    <a:cubicBezTo>
                      <a:pt x="1581998" y="1282782"/>
                      <a:pt x="1577066" y="1287063"/>
                      <a:pt x="1573056" y="1291886"/>
                    </a:cubicBezTo>
                    <a:cubicBezTo>
                      <a:pt x="1570726" y="1288147"/>
                      <a:pt x="1567474" y="1284679"/>
                      <a:pt x="1566336" y="1280615"/>
                    </a:cubicBezTo>
                    <a:cubicBezTo>
                      <a:pt x="1540270" y="1190766"/>
                      <a:pt x="1488356" y="1119451"/>
                      <a:pt x="1409562" y="1069432"/>
                    </a:cubicBezTo>
                    <a:cubicBezTo>
                      <a:pt x="1343449" y="1027489"/>
                      <a:pt x="1286440" y="1035021"/>
                      <a:pt x="1232249" y="1095390"/>
                    </a:cubicBezTo>
                    <a:cubicBezTo>
                      <a:pt x="1211765" y="1118204"/>
                      <a:pt x="1195941" y="1144053"/>
                      <a:pt x="1183477" y="1172233"/>
                    </a:cubicBezTo>
                    <a:cubicBezTo>
                      <a:pt x="1162234" y="1220192"/>
                      <a:pt x="1127823" y="1253411"/>
                      <a:pt x="1077154" y="1271890"/>
                    </a:cubicBezTo>
                    <a:cubicBezTo>
                      <a:pt x="1045181" y="1283595"/>
                      <a:pt x="1013100" y="1284191"/>
                      <a:pt x="981453" y="1281319"/>
                    </a:cubicBezTo>
                    <a:cubicBezTo>
                      <a:pt x="944874" y="1278014"/>
                      <a:pt x="920922" y="1293350"/>
                      <a:pt x="901467" y="1320228"/>
                    </a:cubicBezTo>
                    <a:cubicBezTo>
                      <a:pt x="884397" y="1343801"/>
                      <a:pt x="873938" y="1370192"/>
                      <a:pt x="871770" y="1399672"/>
                    </a:cubicBezTo>
                    <a:cubicBezTo>
                      <a:pt x="867760" y="1453538"/>
                      <a:pt x="885481" y="1501931"/>
                      <a:pt x="909433" y="1548643"/>
                    </a:cubicBezTo>
                    <a:cubicBezTo>
                      <a:pt x="936691" y="1601859"/>
                      <a:pt x="974245" y="1647379"/>
                      <a:pt x="1015702" y="1689973"/>
                    </a:cubicBezTo>
                    <a:cubicBezTo>
                      <a:pt x="828905" y="1728557"/>
                      <a:pt x="648233" y="1707098"/>
                      <a:pt x="476718" y="1625811"/>
                    </a:cubicBezTo>
                    <a:cubicBezTo>
                      <a:pt x="304011" y="1543983"/>
                      <a:pt x="172761" y="1416634"/>
                      <a:pt x="84538" y="1245987"/>
                    </a:cubicBezTo>
                    <a:cubicBezTo>
                      <a:pt x="42486" y="1164646"/>
                      <a:pt x="12139" y="1079675"/>
                      <a:pt x="0" y="988634"/>
                    </a:cubicBezTo>
                    <a:cubicBezTo>
                      <a:pt x="42269" y="999201"/>
                      <a:pt x="84104" y="1013778"/>
                      <a:pt x="127024" y="1018926"/>
                    </a:cubicBezTo>
                    <a:cubicBezTo>
                      <a:pt x="157100" y="1022503"/>
                      <a:pt x="169184" y="1036593"/>
                      <a:pt x="177584" y="1061412"/>
                    </a:cubicBezTo>
                    <a:cubicBezTo>
                      <a:pt x="207931" y="1150556"/>
                      <a:pt x="248899" y="1234661"/>
                      <a:pt x="311327" y="1305488"/>
                    </a:cubicBezTo>
                    <a:cubicBezTo>
                      <a:pt x="388007" y="1392519"/>
                      <a:pt x="481216" y="1437010"/>
                      <a:pt x="599948" y="1400052"/>
                    </a:cubicBezTo>
                    <a:cubicBezTo>
                      <a:pt x="649587" y="1384607"/>
                      <a:pt x="684486" y="1337678"/>
                      <a:pt x="687738" y="1285817"/>
                    </a:cubicBezTo>
                    <a:cubicBezTo>
                      <a:pt x="690610" y="1240297"/>
                      <a:pt x="676737" y="1198786"/>
                      <a:pt x="662051" y="1157330"/>
                    </a:cubicBezTo>
                    <a:cubicBezTo>
                      <a:pt x="650075" y="1123623"/>
                      <a:pt x="650780" y="1090025"/>
                      <a:pt x="661184" y="1056969"/>
                    </a:cubicBezTo>
                    <a:cubicBezTo>
                      <a:pt x="676141" y="1009497"/>
                      <a:pt x="703778" y="970100"/>
                      <a:pt x="743229" y="939320"/>
                    </a:cubicBezTo>
                    <a:cubicBezTo>
                      <a:pt x="757590" y="928102"/>
                      <a:pt x="763768" y="914392"/>
                      <a:pt x="763768" y="895154"/>
                    </a:cubicBezTo>
                    <a:cubicBezTo>
                      <a:pt x="763605" y="827741"/>
                      <a:pt x="729465" y="781407"/>
                      <a:pt x="674678" y="748297"/>
                    </a:cubicBezTo>
                    <a:cubicBezTo>
                      <a:pt x="606072" y="706895"/>
                      <a:pt x="529663" y="693185"/>
                      <a:pt x="450815" y="689770"/>
                    </a:cubicBezTo>
                    <a:cubicBezTo>
                      <a:pt x="420847" y="688470"/>
                      <a:pt x="391638" y="685056"/>
                      <a:pt x="367090" y="665276"/>
                    </a:cubicBezTo>
                    <a:cubicBezTo>
                      <a:pt x="362104" y="661266"/>
                      <a:pt x="356902" y="657256"/>
                      <a:pt x="357552" y="649994"/>
                    </a:cubicBezTo>
                    <a:cubicBezTo>
                      <a:pt x="358202" y="642841"/>
                      <a:pt x="364163" y="642299"/>
                      <a:pt x="369474" y="641649"/>
                    </a:cubicBezTo>
                    <a:cubicBezTo>
                      <a:pt x="402260" y="637530"/>
                      <a:pt x="433961" y="629185"/>
                      <a:pt x="465826" y="620514"/>
                    </a:cubicBezTo>
                    <a:cubicBezTo>
                      <a:pt x="518662" y="606100"/>
                      <a:pt x="566187" y="583339"/>
                      <a:pt x="607047" y="545948"/>
                    </a:cubicBezTo>
                    <a:cubicBezTo>
                      <a:pt x="641296" y="514625"/>
                      <a:pt x="645035" y="477613"/>
                      <a:pt x="629970" y="437837"/>
                    </a:cubicBezTo>
                    <a:cubicBezTo>
                      <a:pt x="603037" y="366630"/>
                      <a:pt x="562286" y="303226"/>
                      <a:pt x="511996" y="246380"/>
                    </a:cubicBezTo>
                    <a:cubicBezTo>
                      <a:pt x="475634" y="205249"/>
                      <a:pt x="437104" y="165961"/>
                      <a:pt x="399604" y="125859"/>
                    </a:cubicBezTo>
                    <a:cubicBezTo>
                      <a:pt x="461599" y="84782"/>
                      <a:pt x="529500" y="56928"/>
                      <a:pt x="600057" y="34547"/>
                    </a:cubicBezTo>
                    <a:cubicBezTo>
                      <a:pt x="705621" y="1057"/>
                      <a:pt x="814328" y="-4904"/>
                      <a:pt x="923252" y="3279"/>
                    </a:cubicBezTo>
                    <a:cubicBezTo>
                      <a:pt x="1014943" y="10161"/>
                      <a:pt x="1103979" y="32922"/>
                      <a:pt x="1187433" y="73728"/>
                    </a:cubicBezTo>
                    <a:cubicBezTo>
                      <a:pt x="1121428" y="155935"/>
                      <a:pt x="1070435" y="244700"/>
                      <a:pt x="1050817" y="350752"/>
                    </a:cubicBezTo>
                    <a:cubicBezTo>
                      <a:pt x="1034669" y="438270"/>
                      <a:pt x="1073849" y="542154"/>
                      <a:pt x="1149445" y="590709"/>
                    </a:cubicBezTo>
                    <a:cubicBezTo>
                      <a:pt x="1186512" y="614553"/>
                      <a:pt x="1224716" y="616179"/>
                      <a:pt x="1264601" y="599651"/>
                    </a:cubicBezTo>
                    <a:cubicBezTo>
                      <a:pt x="1304756" y="583014"/>
                      <a:pt x="1335645" y="554889"/>
                      <a:pt x="1362361" y="521399"/>
                    </a:cubicBezTo>
                    <a:cubicBezTo>
                      <a:pt x="1397531" y="477342"/>
                      <a:pt x="1442130" y="450788"/>
                      <a:pt x="1499844" y="456045"/>
                    </a:cubicBezTo>
                    <a:cubicBezTo>
                      <a:pt x="1531383" y="459079"/>
                      <a:pt x="1555606" y="448783"/>
                      <a:pt x="1577229" y="427757"/>
                    </a:cubicBezTo>
                    <a:close/>
                  </a:path>
                </a:pathLst>
              </a:custGeom>
              <a:solidFill>
                <a:srgbClr val="4472C4"/>
              </a:solidFill>
              <a:ln w="54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29229710-9081-4609-BBAE-9400F4749E59}"/>
                  </a:ext>
                </a:extLst>
              </p:cNvPr>
              <p:cNvSpPr/>
              <p:nvPr/>
            </p:nvSpPr>
            <p:spPr>
              <a:xfrm>
                <a:off x="4472848" y="2826984"/>
                <a:ext cx="959292" cy="1779198"/>
              </a:xfrm>
              <a:custGeom>
                <a:avLst/>
                <a:gdLst>
                  <a:gd name="connsiteX0" fmla="*/ 456129 w 959292"/>
                  <a:gd name="connsiteY0" fmla="*/ 1779199 h 1779198"/>
                  <a:gd name="connsiteX1" fmla="*/ 437379 w 959292"/>
                  <a:gd name="connsiteY1" fmla="*/ 1673689 h 1779198"/>
                  <a:gd name="connsiteX2" fmla="*/ 333983 w 959292"/>
                  <a:gd name="connsiteY2" fmla="*/ 1461748 h 1779198"/>
                  <a:gd name="connsiteX3" fmla="*/ 158024 w 959292"/>
                  <a:gd name="connsiteY3" fmla="*/ 1216317 h 1779198"/>
                  <a:gd name="connsiteX4" fmla="*/ 48721 w 959292"/>
                  <a:gd name="connsiteY4" fmla="*/ 1059217 h 1779198"/>
                  <a:gd name="connsiteX5" fmla="*/ 762 w 959292"/>
                  <a:gd name="connsiteY5" fmla="*/ 903418 h 1779198"/>
                  <a:gd name="connsiteX6" fmla="*/ 30188 w 959292"/>
                  <a:gd name="connsiteY6" fmla="*/ 687901 h 1779198"/>
                  <a:gd name="connsiteX7" fmla="*/ 88552 w 959292"/>
                  <a:gd name="connsiteY7" fmla="*/ 375761 h 1779198"/>
                  <a:gd name="connsiteX8" fmla="*/ 143718 w 959292"/>
                  <a:gd name="connsiteY8" fmla="*/ 96081 h 1779198"/>
                  <a:gd name="connsiteX9" fmla="*/ 269170 w 959292"/>
                  <a:gd name="connsiteY9" fmla="*/ 1 h 1779198"/>
                  <a:gd name="connsiteX10" fmla="*/ 395977 w 959292"/>
                  <a:gd name="connsiteY10" fmla="*/ 98737 h 1779198"/>
                  <a:gd name="connsiteX11" fmla="*/ 400421 w 959292"/>
                  <a:gd name="connsiteY11" fmla="*/ 173737 h 1779198"/>
                  <a:gd name="connsiteX12" fmla="*/ 396411 w 959292"/>
                  <a:gd name="connsiteY12" fmla="*/ 286996 h 1779198"/>
                  <a:gd name="connsiteX13" fmla="*/ 390395 w 959292"/>
                  <a:gd name="connsiteY13" fmla="*/ 576051 h 1779198"/>
                  <a:gd name="connsiteX14" fmla="*/ 385789 w 959292"/>
                  <a:gd name="connsiteY14" fmla="*/ 593717 h 1779198"/>
                  <a:gd name="connsiteX15" fmla="*/ 278708 w 959292"/>
                  <a:gd name="connsiteY15" fmla="*/ 645253 h 1779198"/>
                  <a:gd name="connsiteX16" fmla="*/ 248903 w 959292"/>
                  <a:gd name="connsiteY16" fmla="*/ 776828 h 1779198"/>
                  <a:gd name="connsiteX17" fmla="*/ 290630 w 959292"/>
                  <a:gd name="connsiteY17" fmla="*/ 848631 h 1779198"/>
                  <a:gd name="connsiteX18" fmla="*/ 460085 w 959292"/>
                  <a:gd name="connsiteY18" fmla="*/ 1117039 h 1779198"/>
                  <a:gd name="connsiteX19" fmla="*/ 480515 w 959292"/>
                  <a:gd name="connsiteY19" fmla="*/ 1151830 h 1779198"/>
                  <a:gd name="connsiteX20" fmla="*/ 532484 w 959292"/>
                  <a:gd name="connsiteY20" fmla="*/ 1157411 h 1779198"/>
                  <a:gd name="connsiteX21" fmla="*/ 534923 w 959292"/>
                  <a:gd name="connsiteY21" fmla="*/ 1119424 h 1779198"/>
                  <a:gd name="connsiteX22" fmla="*/ 473579 w 959292"/>
                  <a:gd name="connsiteY22" fmla="*/ 1012396 h 1779198"/>
                  <a:gd name="connsiteX23" fmla="*/ 316750 w 959292"/>
                  <a:gd name="connsiteY23" fmla="*/ 765123 h 1779198"/>
                  <a:gd name="connsiteX24" fmla="*/ 336096 w 959292"/>
                  <a:gd name="connsiteY24" fmla="*/ 683457 h 1779198"/>
                  <a:gd name="connsiteX25" fmla="*/ 385735 w 959292"/>
                  <a:gd name="connsiteY25" fmla="*/ 658529 h 1779198"/>
                  <a:gd name="connsiteX26" fmla="*/ 520400 w 959292"/>
                  <a:gd name="connsiteY26" fmla="*/ 775094 h 1779198"/>
                  <a:gd name="connsiteX27" fmla="*/ 745942 w 959292"/>
                  <a:gd name="connsiteY27" fmla="*/ 1070977 h 1779198"/>
                  <a:gd name="connsiteX28" fmla="*/ 904018 w 959292"/>
                  <a:gd name="connsiteY28" fmla="*/ 1348760 h 1779198"/>
                  <a:gd name="connsiteX29" fmla="*/ 954090 w 959292"/>
                  <a:gd name="connsiteY29" fmla="*/ 1602048 h 1779198"/>
                  <a:gd name="connsiteX30" fmla="*/ 959292 w 959292"/>
                  <a:gd name="connsiteY30" fmla="*/ 1644642 h 1779198"/>
                  <a:gd name="connsiteX31" fmla="*/ 735484 w 959292"/>
                  <a:gd name="connsiteY31" fmla="*/ 1705987 h 1779198"/>
                  <a:gd name="connsiteX32" fmla="*/ 456129 w 959292"/>
                  <a:gd name="connsiteY32" fmla="*/ 1779199 h 1779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959292" h="1779198">
                    <a:moveTo>
                      <a:pt x="456129" y="1779199"/>
                    </a:moveTo>
                    <a:cubicBezTo>
                      <a:pt x="450006" y="1743974"/>
                      <a:pt x="445399" y="1708425"/>
                      <a:pt x="437379" y="1673689"/>
                    </a:cubicBezTo>
                    <a:cubicBezTo>
                      <a:pt x="419333" y="1595220"/>
                      <a:pt x="380316" y="1526560"/>
                      <a:pt x="333983" y="1461748"/>
                    </a:cubicBezTo>
                    <a:cubicBezTo>
                      <a:pt x="275456" y="1379865"/>
                      <a:pt x="216442" y="1298254"/>
                      <a:pt x="158024" y="1216317"/>
                    </a:cubicBezTo>
                    <a:cubicBezTo>
                      <a:pt x="121012" y="1164348"/>
                      <a:pt x="81832" y="1113625"/>
                      <a:pt x="48721" y="1059217"/>
                    </a:cubicBezTo>
                    <a:cubicBezTo>
                      <a:pt x="20163" y="1012234"/>
                      <a:pt x="4664" y="959235"/>
                      <a:pt x="762" y="903418"/>
                    </a:cubicBezTo>
                    <a:cubicBezTo>
                      <a:pt x="-4386" y="829448"/>
                      <a:pt x="17778" y="759324"/>
                      <a:pt x="30188" y="687901"/>
                    </a:cubicBezTo>
                    <a:cubicBezTo>
                      <a:pt x="48342" y="583637"/>
                      <a:pt x="66821" y="479320"/>
                      <a:pt x="88552" y="375761"/>
                    </a:cubicBezTo>
                    <a:cubicBezTo>
                      <a:pt x="108115" y="282715"/>
                      <a:pt x="120795" y="188152"/>
                      <a:pt x="143718" y="96081"/>
                    </a:cubicBezTo>
                    <a:cubicBezTo>
                      <a:pt x="159054" y="34412"/>
                      <a:pt x="206200" y="-162"/>
                      <a:pt x="269170" y="1"/>
                    </a:cubicBezTo>
                    <a:cubicBezTo>
                      <a:pt x="331869" y="163"/>
                      <a:pt x="375114" y="35875"/>
                      <a:pt x="395977" y="98737"/>
                    </a:cubicBezTo>
                    <a:cubicBezTo>
                      <a:pt x="404106" y="123285"/>
                      <a:pt x="403889" y="149134"/>
                      <a:pt x="400421" y="173737"/>
                    </a:cubicBezTo>
                    <a:cubicBezTo>
                      <a:pt x="395056" y="211562"/>
                      <a:pt x="396736" y="249279"/>
                      <a:pt x="396411" y="286996"/>
                    </a:cubicBezTo>
                    <a:cubicBezTo>
                      <a:pt x="395544" y="383348"/>
                      <a:pt x="387469" y="479591"/>
                      <a:pt x="390395" y="576051"/>
                    </a:cubicBezTo>
                    <a:cubicBezTo>
                      <a:pt x="390612" y="582283"/>
                      <a:pt x="391100" y="588785"/>
                      <a:pt x="385789" y="593717"/>
                    </a:cubicBezTo>
                    <a:cubicBezTo>
                      <a:pt x="344875" y="600003"/>
                      <a:pt x="309055" y="619891"/>
                      <a:pt x="278708" y="645253"/>
                    </a:cubicBezTo>
                    <a:cubicBezTo>
                      <a:pt x="245380" y="673107"/>
                      <a:pt x="223758" y="729628"/>
                      <a:pt x="248903" y="776828"/>
                    </a:cubicBezTo>
                    <a:cubicBezTo>
                      <a:pt x="261963" y="801377"/>
                      <a:pt x="275998" y="825167"/>
                      <a:pt x="290630" y="848631"/>
                    </a:cubicBezTo>
                    <a:cubicBezTo>
                      <a:pt x="346718" y="938371"/>
                      <a:pt x="403618" y="1027570"/>
                      <a:pt x="460085" y="1117039"/>
                    </a:cubicBezTo>
                    <a:cubicBezTo>
                      <a:pt x="467238" y="1128419"/>
                      <a:pt x="470598" y="1141967"/>
                      <a:pt x="480515" y="1151830"/>
                    </a:cubicBezTo>
                    <a:cubicBezTo>
                      <a:pt x="496393" y="1167599"/>
                      <a:pt x="515468" y="1166841"/>
                      <a:pt x="532484" y="1157411"/>
                    </a:cubicBezTo>
                    <a:cubicBezTo>
                      <a:pt x="549554" y="1147982"/>
                      <a:pt x="540504" y="1133134"/>
                      <a:pt x="534923" y="1119424"/>
                    </a:cubicBezTo>
                    <a:cubicBezTo>
                      <a:pt x="519262" y="1080948"/>
                      <a:pt x="496122" y="1046049"/>
                      <a:pt x="473579" y="1012396"/>
                    </a:cubicBezTo>
                    <a:cubicBezTo>
                      <a:pt x="419171" y="931218"/>
                      <a:pt x="368882" y="847602"/>
                      <a:pt x="316750" y="765123"/>
                    </a:cubicBezTo>
                    <a:cubicBezTo>
                      <a:pt x="294911" y="730549"/>
                      <a:pt x="302010" y="705784"/>
                      <a:pt x="336096" y="683457"/>
                    </a:cubicBezTo>
                    <a:cubicBezTo>
                      <a:pt x="351920" y="673107"/>
                      <a:pt x="372675" y="673649"/>
                      <a:pt x="385735" y="658529"/>
                    </a:cubicBezTo>
                    <a:cubicBezTo>
                      <a:pt x="453799" y="670614"/>
                      <a:pt x="483604" y="727027"/>
                      <a:pt x="520400" y="775094"/>
                    </a:cubicBezTo>
                    <a:cubicBezTo>
                      <a:pt x="595833" y="873559"/>
                      <a:pt x="671105" y="972078"/>
                      <a:pt x="745942" y="1070977"/>
                    </a:cubicBezTo>
                    <a:cubicBezTo>
                      <a:pt x="810755" y="1156598"/>
                      <a:pt x="870528" y="1244984"/>
                      <a:pt x="904018" y="1348760"/>
                    </a:cubicBezTo>
                    <a:cubicBezTo>
                      <a:pt x="930680" y="1431347"/>
                      <a:pt x="940055" y="1517131"/>
                      <a:pt x="954090" y="1602048"/>
                    </a:cubicBezTo>
                    <a:cubicBezTo>
                      <a:pt x="956420" y="1616138"/>
                      <a:pt x="957558" y="1630444"/>
                      <a:pt x="959292" y="1644642"/>
                    </a:cubicBezTo>
                    <a:cubicBezTo>
                      <a:pt x="884671" y="1665127"/>
                      <a:pt x="810213" y="1685990"/>
                      <a:pt x="735484" y="1705987"/>
                    </a:cubicBezTo>
                    <a:cubicBezTo>
                      <a:pt x="642438" y="1730806"/>
                      <a:pt x="549229" y="1754813"/>
                      <a:pt x="456129" y="1779199"/>
                    </a:cubicBezTo>
                    <a:close/>
                  </a:path>
                </a:pathLst>
              </a:custGeom>
              <a:solidFill>
                <a:srgbClr val="F79675"/>
              </a:solidFill>
              <a:ln w="54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D4E83F77-BED5-47CE-BBBE-247591E90333}"/>
                  </a:ext>
                </a:extLst>
              </p:cNvPr>
              <p:cNvSpPr/>
              <p:nvPr/>
            </p:nvSpPr>
            <p:spPr>
              <a:xfrm>
                <a:off x="6494609" y="2828418"/>
                <a:ext cx="954142" cy="1778740"/>
              </a:xfrm>
              <a:custGeom>
                <a:avLst/>
                <a:gdLst>
                  <a:gd name="connsiteX0" fmla="*/ 569493 w 954142"/>
                  <a:gd name="connsiteY0" fmla="*/ 592500 h 1778740"/>
                  <a:gd name="connsiteX1" fmla="*/ 562340 w 954142"/>
                  <a:gd name="connsiteY1" fmla="*/ 368421 h 1778740"/>
                  <a:gd name="connsiteX2" fmla="*/ 557734 w 954142"/>
                  <a:gd name="connsiteY2" fmla="*/ 122664 h 1778740"/>
                  <a:gd name="connsiteX3" fmla="*/ 643572 w 954142"/>
                  <a:gd name="connsiteY3" fmla="*/ 6696 h 1778740"/>
                  <a:gd name="connsiteX4" fmla="*/ 787395 w 954142"/>
                  <a:gd name="connsiteY4" fmla="*/ 47339 h 1778740"/>
                  <a:gd name="connsiteX5" fmla="*/ 828038 w 954142"/>
                  <a:gd name="connsiteY5" fmla="*/ 170894 h 1778740"/>
                  <a:gd name="connsiteX6" fmla="*/ 899787 w 954142"/>
                  <a:gd name="connsiteY6" fmla="*/ 546221 h 1778740"/>
                  <a:gd name="connsiteX7" fmla="*/ 954141 w 954142"/>
                  <a:gd name="connsiteY7" fmla="*/ 891363 h 1778740"/>
                  <a:gd name="connsiteX8" fmla="*/ 886402 w 954142"/>
                  <a:gd name="connsiteY8" fmla="*/ 1089377 h 1778740"/>
                  <a:gd name="connsiteX9" fmla="*/ 686708 w 954142"/>
                  <a:gd name="connsiteY9" fmla="*/ 1373934 h 1778740"/>
                  <a:gd name="connsiteX10" fmla="*/ 602062 w 954142"/>
                  <a:gd name="connsiteY10" fmla="*/ 1492450 h 1778740"/>
                  <a:gd name="connsiteX11" fmla="*/ 508691 w 954142"/>
                  <a:gd name="connsiteY11" fmla="*/ 1733329 h 1778740"/>
                  <a:gd name="connsiteX12" fmla="*/ 503001 w 954142"/>
                  <a:gd name="connsiteY12" fmla="*/ 1778741 h 1778740"/>
                  <a:gd name="connsiteX13" fmla="*/ 294094 w 954142"/>
                  <a:gd name="connsiteY13" fmla="*/ 1724170 h 1778740"/>
                  <a:gd name="connsiteX14" fmla="*/ 0 w 954142"/>
                  <a:gd name="connsiteY14" fmla="*/ 1643588 h 1778740"/>
                  <a:gd name="connsiteX15" fmla="*/ 83129 w 954142"/>
                  <a:gd name="connsiteY15" fmla="*/ 1269779 h 1778740"/>
                  <a:gd name="connsiteX16" fmla="*/ 272797 w 954142"/>
                  <a:gd name="connsiteY16" fmla="*/ 988907 h 1778740"/>
                  <a:gd name="connsiteX17" fmla="*/ 448756 w 954142"/>
                  <a:gd name="connsiteY17" fmla="*/ 757078 h 1778740"/>
                  <a:gd name="connsiteX18" fmla="*/ 515194 w 954142"/>
                  <a:gd name="connsiteY18" fmla="*/ 680073 h 1778740"/>
                  <a:gd name="connsiteX19" fmla="*/ 568030 w 954142"/>
                  <a:gd name="connsiteY19" fmla="*/ 662515 h 1778740"/>
                  <a:gd name="connsiteX20" fmla="*/ 620162 w 954142"/>
                  <a:gd name="connsiteY20" fmla="*/ 683162 h 1778740"/>
                  <a:gd name="connsiteX21" fmla="*/ 641296 w 954142"/>
                  <a:gd name="connsiteY21" fmla="*/ 759679 h 1778740"/>
                  <a:gd name="connsiteX22" fmla="*/ 633655 w 954142"/>
                  <a:gd name="connsiteY22" fmla="*/ 776370 h 1778740"/>
                  <a:gd name="connsiteX23" fmla="*/ 624280 w 954142"/>
                  <a:gd name="connsiteY23" fmla="*/ 785528 h 1778740"/>
                  <a:gd name="connsiteX24" fmla="*/ 523810 w 954142"/>
                  <a:gd name="connsiteY24" fmla="*/ 949673 h 1778740"/>
                  <a:gd name="connsiteX25" fmla="*/ 424315 w 954142"/>
                  <a:gd name="connsiteY25" fmla="*/ 1109049 h 1778740"/>
                  <a:gd name="connsiteX26" fmla="*/ 428325 w 954142"/>
                  <a:gd name="connsiteY26" fmla="*/ 1157333 h 1778740"/>
                  <a:gd name="connsiteX27" fmla="*/ 478235 w 954142"/>
                  <a:gd name="connsiteY27" fmla="*/ 1141509 h 1778740"/>
                  <a:gd name="connsiteX28" fmla="*/ 565049 w 954142"/>
                  <a:gd name="connsiteY28" fmla="*/ 1006357 h 1778740"/>
                  <a:gd name="connsiteX29" fmla="*/ 671697 w 954142"/>
                  <a:gd name="connsiteY29" fmla="*/ 836034 h 1778740"/>
                  <a:gd name="connsiteX30" fmla="*/ 687250 w 954142"/>
                  <a:gd name="connsiteY30" fmla="*/ 811594 h 1778740"/>
                  <a:gd name="connsiteX31" fmla="*/ 714617 w 954142"/>
                  <a:gd name="connsiteY31" fmla="*/ 740713 h 1778740"/>
                  <a:gd name="connsiteX32" fmla="*/ 569493 w 954142"/>
                  <a:gd name="connsiteY32" fmla="*/ 592500 h 1778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954142" h="1778740">
                    <a:moveTo>
                      <a:pt x="569493" y="592500"/>
                    </a:moveTo>
                    <a:cubicBezTo>
                      <a:pt x="566242" y="517825"/>
                      <a:pt x="564074" y="443150"/>
                      <a:pt x="562340" y="368421"/>
                    </a:cubicBezTo>
                    <a:cubicBezTo>
                      <a:pt x="560443" y="286484"/>
                      <a:pt x="557029" y="204601"/>
                      <a:pt x="557734" y="122664"/>
                    </a:cubicBezTo>
                    <a:cubicBezTo>
                      <a:pt x="558167" y="71508"/>
                      <a:pt x="594042" y="23170"/>
                      <a:pt x="643572" y="6696"/>
                    </a:cubicBezTo>
                    <a:cubicBezTo>
                      <a:pt x="696354" y="-10862"/>
                      <a:pt x="753526" y="7292"/>
                      <a:pt x="787395" y="47339"/>
                    </a:cubicBezTo>
                    <a:cubicBezTo>
                      <a:pt x="818175" y="83755"/>
                      <a:pt x="819476" y="128409"/>
                      <a:pt x="828038" y="170894"/>
                    </a:cubicBezTo>
                    <a:cubicBezTo>
                      <a:pt x="853237" y="295750"/>
                      <a:pt x="879628" y="420498"/>
                      <a:pt x="899787" y="546221"/>
                    </a:cubicBezTo>
                    <a:cubicBezTo>
                      <a:pt x="918212" y="661160"/>
                      <a:pt x="954466" y="773227"/>
                      <a:pt x="954141" y="891363"/>
                    </a:cubicBezTo>
                    <a:cubicBezTo>
                      <a:pt x="953924" y="965768"/>
                      <a:pt x="927695" y="1029984"/>
                      <a:pt x="886402" y="1089377"/>
                    </a:cubicBezTo>
                    <a:cubicBezTo>
                      <a:pt x="820235" y="1184482"/>
                      <a:pt x="753417" y="1279154"/>
                      <a:pt x="686708" y="1373934"/>
                    </a:cubicBezTo>
                    <a:cubicBezTo>
                      <a:pt x="658746" y="1413656"/>
                      <a:pt x="630620" y="1453215"/>
                      <a:pt x="602062" y="1492450"/>
                    </a:cubicBezTo>
                    <a:cubicBezTo>
                      <a:pt x="549605" y="1564524"/>
                      <a:pt x="518499" y="1644781"/>
                      <a:pt x="508691" y="1733329"/>
                    </a:cubicBezTo>
                    <a:cubicBezTo>
                      <a:pt x="507011" y="1748502"/>
                      <a:pt x="504897" y="1763621"/>
                      <a:pt x="503001" y="1778741"/>
                    </a:cubicBezTo>
                    <a:cubicBezTo>
                      <a:pt x="433365" y="1760587"/>
                      <a:pt x="363567" y="1742920"/>
                      <a:pt x="294094" y="1724170"/>
                    </a:cubicBezTo>
                    <a:cubicBezTo>
                      <a:pt x="195955" y="1697725"/>
                      <a:pt x="98031" y="1670467"/>
                      <a:pt x="0" y="1643588"/>
                    </a:cubicBezTo>
                    <a:cubicBezTo>
                      <a:pt x="11488" y="1515372"/>
                      <a:pt x="29480" y="1388891"/>
                      <a:pt x="83129" y="1269779"/>
                    </a:cubicBezTo>
                    <a:cubicBezTo>
                      <a:pt x="130329" y="1165028"/>
                      <a:pt x="205059" y="1079460"/>
                      <a:pt x="272797" y="988907"/>
                    </a:cubicBezTo>
                    <a:cubicBezTo>
                      <a:pt x="330890" y="911197"/>
                      <a:pt x="389362" y="833758"/>
                      <a:pt x="448756" y="757078"/>
                    </a:cubicBezTo>
                    <a:cubicBezTo>
                      <a:pt x="469457" y="730362"/>
                      <a:pt x="485497" y="699311"/>
                      <a:pt x="515194" y="680073"/>
                    </a:cubicBezTo>
                    <a:cubicBezTo>
                      <a:pt x="531451" y="669506"/>
                      <a:pt x="548521" y="662678"/>
                      <a:pt x="568030" y="662515"/>
                    </a:cubicBezTo>
                    <a:cubicBezTo>
                      <a:pt x="586834" y="665821"/>
                      <a:pt x="603742" y="674058"/>
                      <a:pt x="620162" y="683162"/>
                    </a:cubicBezTo>
                    <a:cubicBezTo>
                      <a:pt x="652243" y="700991"/>
                      <a:pt x="659775" y="728465"/>
                      <a:pt x="641296" y="759679"/>
                    </a:cubicBezTo>
                    <a:cubicBezTo>
                      <a:pt x="638099" y="765044"/>
                      <a:pt x="633547" y="769596"/>
                      <a:pt x="633655" y="776370"/>
                    </a:cubicBezTo>
                    <a:cubicBezTo>
                      <a:pt x="630512" y="779405"/>
                      <a:pt x="626502" y="781952"/>
                      <a:pt x="624280" y="785528"/>
                    </a:cubicBezTo>
                    <a:cubicBezTo>
                      <a:pt x="590411" y="839990"/>
                      <a:pt x="559468" y="896186"/>
                      <a:pt x="523810" y="949673"/>
                    </a:cubicBezTo>
                    <a:cubicBezTo>
                      <a:pt x="489074" y="1001750"/>
                      <a:pt x="456776" y="1055508"/>
                      <a:pt x="424315" y="1109049"/>
                    </a:cubicBezTo>
                    <a:cubicBezTo>
                      <a:pt x="414615" y="1125089"/>
                      <a:pt x="409684" y="1143514"/>
                      <a:pt x="428325" y="1157333"/>
                    </a:cubicBezTo>
                    <a:cubicBezTo>
                      <a:pt x="443174" y="1168334"/>
                      <a:pt x="465880" y="1160909"/>
                      <a:pt x="478235" y="1141509"/>
                    </a:cubicBezTo>
                    <a:cubicBezTo>
                      <a:pt x="506957" y="1096314"/>
                      <a:pt x="536382" y="1051606"/>
                      <a:pt x="565049" y="1006357"/>
                    </a:cubicBezTo>
                    <a:cubicBezTo>
                      <a:pt x="600870" y="949727"/>
                      <a:pt x="635443" y="892339"/>
                      <a:pt x="671697" y="836034"/>
                    </a:cubicBezTo>
                    <a:cubicBezTo>
                      <a:pt x="679067" y="829369"/>
                      <a:pt x="679880" y="818910"/>
                      <a:pt x="687250" y="811594"/>
                    </a:cubicBezTo>
                    <a:cubicBezTo>
                      <a:pt x="706596" y="792356"/>
                      <a:pt x="713587" y="766724"/>
                      <a:pt x="714617" y="740713"/>
                    </a:cubicBezTo>
                    <a:cubicBezTo>
                      <a:pt x="718356" y="643819"/>
                      <a:pt x="654952" y="617049"/>
                      <a:pt x="569493" y="592500"/>
                    </a:cubicBezTo>
                    <a:close/>
                  </a:path>
                </a:pathLst>
              </a:custGeom>
              <a:solidFill>
                <a:srgbClr val="F79675"/>
              </a:solidFill>
              <a:ln w="54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40E26237-5DD0-4861-87D4-225A49B22E2A}"/>
                  </a:ext>
                </a:extLst>
              </p:cNvPr>
              <p:cNvSpPr/>
              <p:nvPr/>
            </p:nvSpPr>
            <p:spPr>
              <a:xfrm>
                <a:off x="5107609" y="2428410"/>
                <a:ext cx="775021" cy="1287265"/>
              </a:xfrm>
              <a:custGeom>
                <a:avLst/>
                <a:gdLst>
                  <a:gd name="connsiteX0" fmla="*/ 410857 w 775021"/>
                  <a:gd name="connsiteY0" fmla="*/ 0 h 1287265"/>
                  <a:gd name="connsiteX1" fmla="*/ 523249 w 775021"/>
                  <a:gd name="connsiteY1" fmla="*/ 120521 h 1287265"/>
                  <a:gd name="connsiteX2" fmla="*/ 641223 w 775021"/>
                  <a:gd name="connsiteY2" fmla="*/ 311977 h 1287265"/>
                  <a:gd name="connsiteX3" fmla="*/ 618300 w 775021"/>
                  <a:gd name="connsiteY3" fmla="*/ 420088 h 1287265"/>
                  <a:gd name="connsiteX4" fmla="*/ 477079 w 775021"/>
                  <a:gd name="connsiteY4" fmla="*/ 494655 h 1287265"/>
                  <a:gd name="connsiteX5" fmla="*/ 380727 w 775021"/>
                  <a:gd name="connsiteY5" fmla="*/ 515790 h 1287265"/>
                  <a:gd name="connsiteX6" fmla="*/ 368805 w 775021"/>
                  <a:gd name="connsiteY6" fmla="*/ 524135 h 1287265"/>
                  <a:gd name="connsiteX7" fmla="*/ 378343 w 775021"/>
                  <a:gd name="connsiteY7" fmla="*/ 539417 h 1287265"/>
                  <a:gd name="connsiteX8" fmla="*/ 462068 w 775021"/>
                  <a:gd name="connsiteY8" fmla="*/ 563911 h 1287265"/>
                  <a:gd name="connsiteX9" fmla="*/ 685931 w 775021"/>
                  <a:gd name="connsiteY9" fmla="*/ 622438 h 1287265"/>
                  <a:gd name="connsiteX10" fmla="*/ 775021 w 775021"/>
                  <a:gd name="connsiteY10" fmla="*/ 769295 h 1287265"/>
                  <a:gd name="connsiteX11" fmla="*/ 754482 w 775021"/>
                  <a:gd name="connsiteY11" fmla="*/ 813461 h 1287265"/>
                  <a:gd name="connsiteX12" fmla="*/ 672437 w 775021"/>
                  <a:gd name="connsiteY12" fmla="*/ 931109 h 1287265"/>
                  <a:gd name="connsiteX13" fmla="*/ 673304 w 775021"/>
                  <a:gd name="connsiteY13" fmla="*/ 1031471 h 1287265"/>
                  <a:gd name="connsiteX14" fmla="*/ 698991 w 775021"/>
                  <a:gd name="connsiteY14" fmla="*/ 1159958 h 1287265"/>
                  <a:gd name="connsiteX15" fmla="*/ 611201 w 775021"/>
                  <a:gd name="connsiteY15" fmla="*/ 1274192 h 1287265"/>
                  <a:gd name="connsiteX16" fmla="*/ 322580 w 775021"/>
                  <a:gd name="connsiteY16" fmla="*/ 1179629 h 1287265"/>
                  <a:gd name="connsiteX17" fmla="*/ 188837 w 775021"/>
                  <a:gd name="connsiteY17" fmla="*/ 935553 h 1287265"/>
                  <a:gd name="connsiteX18" fmla="*/ 138277 w 775021"/>
                  <a:gd name="connsiteY18" fmla="*/ 893067 h 1287265"/>
                  <a:gd name="connsiteX19" fmla="*/ 11253 w 775021"/>
                  <a:gd name="connsiteY19" fmla="*/ 862774 h 1287265"/>
                  <a:gd name="connsiteX20" fmla="*/ 2637 w 775021"/>
                  <a:gd name="connsiteY20" fmla="*/ 666170 h 1287265"/>
                  <a:gd name="connsiteX21" fmla="*/ 215065 w 775021"/>
                  <a:gd name="connsiteY21" fmla="*/ 159972 h 1287265"/>
                  <a:gd name="connsiteX22" fmla="*/ 410857 w 775021"/>
                  <a:gd name="connsiteY22" fmla="*/ 0 h 1287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75021" h="1287265">
                    <a:moveTo>
                      <a:pt x="410857" y="0"/>
                    </a:moveTo>
                    <a:cubicBezTo>
                      <a:pt x="448412" y="40101"/>
                      <a:pt x="486887" y="79390"/>
                      <a:pt x="523249" y="120521"/>
                    </a:cubicBezTo>
                    <a:cubicBezTo>
                      <a:pt x="573539" y="177367"/>
                      <a:pt x="614290" y="240771"/>
                      <a:pt x="641223" y="311977"/>
                    </a:cubicBezTo>
                    <a:cubicBezTo>
                      <a:pt x="656288" y="351754"/>
                      <a:pt x="652549" y="388766"/>
                      <a:pt x="618300" y="420088"/>
                    </a:cubicBezTo>
                    <a:cubicBezTo>
                      <a:pt x="577440" y="457480"/>
                      <a:pt x="529915" y="480240"/>
                      <a:pt x="477079" y="494655"/>
                    </a:cubicBezTo>
                    <a:cubicBezTo>
                      <a:pt x="445268" y="503326"/>
                      <a:pt x="413513" y="511671"/>
                      <a:pt x="380727" y="515790"/>
                    </a:cubicBezTo>
                    <a:cubicBezTo>
                      <a:pt x="375416" y="516440"/>
                      <a:pt x="369455" y="517036"/>
                      <a:pt x="368805" y="524135"/>
                    </a:cubicBezTo>
                    <a:cubicBezTo>
                      <a:pt x="368155" y="531397"/>
                      <a:pt x="373357" y="535353"/>
                      <a:pt x="378343" y="539417"/>
                    </a:cubicBezTo>
                    <a:cubicBezTo>
                      <a:pt x="402891" y="559197"/>
                      <a:pt x="432100" y="562611"/>
                      <a:pt x="462068" y="563911"/>
                    </a:cubicBezTo>
                    <a:cubicBezTo>
                      <a:pt x="540916" y="567271"/>
                      <a:pt x="617325" y="581036"/>
                      <a:pt x="685931" y="622438"/>
                    </a:cubicBezTo>
                    <a:cubicBezTo>
                      <a:pt x="740718" y="655494"/>
                      <a:pt x="774912" y="701827"/>
                      <a:pt x="775021" y="769295"/>
                    </a:cubicBezTo>
                    <a:cubicBezTo>
                      <a:pt x="775075" y="788533"/>
                      <a:pt x="768897" y="802243"/>
                      <a:pt x="754482" y="813461"/>
                    </a:cubicBezTo>
                    <a:cubicBezTo>
                      <a:pt x="715031" y="844241"/>
                      <a:pt x="687394" y="883692"/>
                      <a:pt x="672437" y="931109"/>
                    </a:cubicBezTo>
                    <a:cubicBezTo>
                      <a:pt x="662032" y="964166"/>
                      <a:pt x="661328" y="997710"/>
                      <a:pt x="673304" y="1031471"/>
                    </a:cubicBezTo>
                    <a:cubicBezTo>
                      <a:pt x="687990" y="1072873"/>
                      <a:pt x="701863" y="1114383"/>
                      <a:pt x="698991" y="1159958"/>
                    </a:cubicBezTo>
                    <a:cubicBezTo>
                      <a:pt x="695685" y="1211819"/>
                      <a:pt x="660840" y="1258748"/>
                      <a:pt x="611201" y="1274192"/>
                    </a:cubicBezTo>
                    <a:cubicBezTo>
                      <a:pt x="492469" y="1311151"/>
                      <a:pt x="399260" y="1266660"/>
                      <a:pt x="322580" y="1179629"/>
                    </a:cubicBezTo>
                    <a:cubicBezTo>
                      <a:pt x="260206" y="1108801"/>
                      <a:pt x="219184" y="1024697"/>
                      <a:pt x="188837" y="935553"/>
                    </a:cubicBezTo>
                    <a:cubicBezTo>
                      <a:pt x="180383" y="910788"/>
                      <a:pt x="168353" y="896644"/>
                      <a:pt x="138277" y="893067"/>
                    </a:cubicBezTo>
                    <a:cubicBezTo>
                      <a:pt x="95357" y="887919"/>
                      <a:pt x="53522" y="873342"/>
                      <a:pt x="11253" y="862774"/>
                    </a:cubicBezTo>
                    <a:cubicBezTo>
                      <a:pt x="-1482" y="797691"/>
                      <a:pt x="-1916" y="731903"/>
                      <a:pt x="2637" y="666170"/>
                    </a:cubicBezTo>
                    <a:cubicBezTo>
                      <a:pt x="15968" y="473467"/>
                      <a:pt x="89071" y="305095"/>
                      <a:pt x="215065" y="159972"/>
                    </a:cubicBezTo>
                    <a:cubicBezTo>
                      <a:pt x="270882" y="95701"/>
                      <a:pt x="335857" y="41294"/>
                      <a:pt x="410857" y="0"/>
                    </a:cubicBezTo>
                    <a:close/>
                  </a:path>
                </a:pathLst>
              </a:custGeom>
              <a:solidFill>
                <a:srgbClr val="679FD5"/>
              </a:solidFill>
              <a:ln w="54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D4D65D66-94EC-46FE-B267-EB8E689E0F25}"/>
                  </a:ext>
                </a:extLst>
              </p:cNvPr>
              <p:cNvSpPr/>
              <p:nvPr/>
            </p:nvSpPr>
            <p:spPr>
              <a:xfrm>
                <a:off x="5990227" y="3345549"/>
                <a:ext cx="701853" cy="646975"/>
              </a:xfrm>
              <a:custGeom>
                <a:avLst/>
                <a:gdLst>
                  <a:gd name="connsiteX0" fmla="*/ 144499 w 701853"/>
                  <a:gd name="connsiteY0" fmla="*/ 646975 h 646975"/>
                  <a:gd name="connsiteX1" fmla="*/ 38230 w 701853"/>
                  <a:gd name="connsiteY1" fmla="*/ 505645 h 646975"/>
                  <a:gd name="connsiteX2" fmla="*/ 568 w 701853"/>
                  <a:gd name="connsiteY2" fmla="*/ 356674 h 646975"/>
                  <a:gd name="connsiteX3" fmla="*/ 30264 w 701853"/>
                  <a:gd name="connsiteY3" fmla="*/ 277230 h 646975"/>
                  <a:gd name="connsiteX4" fmla="*/ 110250 w 701853"/>
                  <a:gd name="connsiteY4" fmla="*/ 238321 h 646975"/>
                  <a:gd name="connsiteX5" fmla="*/ 205952 w 701853"/>
                  <a:gd name="connsiteY5" fmla="*/ 228892 h 646975"/>
                  <a:gd name="connsiteX6" fmla="*/ 312274 w 701853"/>
                  <a:gd name="connsiteY6" fmla="*/ 129235 h 646975"/>
                  <a:gd name="connsiteX7" fmla="*/ 361046 w 701853"/>
                  <a:gd name="connsiteY7" fmla="*/ 52392 h 646975"/>
                  <a:gd name="connsiteX8" fmla="*/ 538359 w 701853"/>
                  <a:gd name="connsiteY8" fmla="*/ 26435 h 646975"/>
                  <a:gd name="connsiteX9" fmla="*/ 695134 w 701853"/>
                  <a:gd name="connsiteY9" fmla="*/ 237617 h 646975"/>
                  <a:gd name="connsiteX10" fmla="*/ 701853 w 701853"/>
                  <a:gd name="connsiteY10" fmla="*/ 248888 h 646975"/>
                  <a:gd name="connsiteX11" fmla="*/ 613685 w 701853"/>
                  <a:gd name="connsiteY11" fmla="*/ 374070 h 646975"/>
                  <a:gd name="connsiteX12" fmla="*/ 235594 w 701853"/>
                  <a:gd name="connsiteY12" fmla="*/ 623240 h 646975"/>
                  <a:gd name="connsiteX13" fmla="*/ 144499 w 701853"/>
                  <a:gd name="connsiteY13" fmla="*/ 646975 h 646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01853" h="646975">
                    <a:moveTo>
                      <a:pt x="144499" y="646975"/>
                    </a:moveTo>
                    <a:cubicBezTo>
                      <a:pt x="103043" y="604381"/>
                      <a:pt x="65489" y="558861"/>
                      <a:pt x="38230" y="505645"/>
                    </a:cubicBezTo>
                    <a:cubicBezTo>
                      <a:pt x="14278" y="458933"/>
                      <a:pt x="-3442" y="410540"/>
                      <a:pt x="568" y="356674"/>
                    </a:cubicBezTo>
                    <a:cubicBezTo>
                      <a:pt x="2735" y="327249"/>
                      <a:pt x="13194" y="300803"/>
                      <a:pt x="30264" y="277230"/>
                    </a:cubicBezTo>
                    <a:cubicBezTo>
                      <a:pt x="49773" y="250297"/>
                      <a:pt x="73671" y="234961"/>
                      <a:pt x="110250" y="238321"/>
                    </a:cubicBezTo>
                    <a:cubicBezTo>
                      <a:pt x="141844" y="241193"/>
                      <a:pt x="173925" y="240543"/>
                      <a:pt x="205952" y="228892"/>
                    </a:cubicBezTo>
                    <a:cubicBezTo>
                      <a:pt x="256620" y="210359"/>
                      <a:pt x="290977" y="177194"/>
                      <a:pt x="312274" y="129235"/>
                    </a:cubicBezTo>
                    <a:cubicBezTo>
                      <a:pt x="324792" y="101055"/>
                      <a:pt x="340616" y="75206"/>
                      <a:pt x="361046" y="52392"/>
                    </a:cubicBezTo>
                    <a:cubicBezTo>
                      <a:pt x="415291" y="-8031"/>
                      <a:pt x="472300" y="-15509"/>
                      <a:pt x="538359" y="26435"/>
                    </a:cubicBezTo>
                    <a:cubicBezTo>
                      <a:pt x="617153" y="76453"/>
                      <a:pt x="669068" y="147714"/>
                      <a:pt x="695134" y="237617"/>
                    </a:cubicBezTo>
                    <a:cubicBezTo>
                      <a:pt x="696326" y="241681"/>
                      <a:pt x="699577" y="245149"/>
                      <a:pt x="701853" y="248888"/>
                    </a:cubicBezTo>
                    <a:cubicBezTo>
                      <a:pt x="681857" y="297227"/>
                      <a:pt x="647012" y="335377"/>
                      <a:pt x="613685" y="374070"/>
                    </a:cubicBezTo>
                    <a:cubicBezTo>
                      <a:pt x="511372" y="492748"/>
                      <a:pt x="384077" y="574576"/>
                      <a:pt x="235594" y="623240"/>
                    </a:cubicBezTo>
                    <a:cubicBezTo>
                      <a:pt x="205897" y="632940"/>
                      <a:pt x="175876" y="643019"/>
                      <a:pt x="144499" y="646975"/>
                    </a:cubicBezTo>
                    <a:close/>
                  </a:path>
                </a:pathLst>
              </a:custGeom>
              <a:solidFill>
                <a:srgbClr val="679FD5"/>
              </a:solidFill>
              <a:ln w="54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E1A334E5-077D-441E-8715-277B2DC1E814}"/>
                  </a:ext>
                </a:extLst>
              </p:cNvPr>
              <p:cNvSpPr/>
              <p:nvPr/>
            </p:nvSpPr>
            <p:spPr>
              <a:xfrm>
                <a:off x="6340286" y="4462489"/>
                <a:ext cx="731326" cy="408195"/>
              </a:xfrm>
              <a:custGeom>
                <a:avLst/>
                <a:gdLst>
                  <a:gd name="connsiteX0" fmla="*/ 154268 w 731326"/>
                  <a:gd name="connsiteY0" fmla="*/ 9463 h 408195"/>
                  <a:gd name="connsiteX1" fmla="*/ 448363 w 731326"/>
                  <a:gd name="connsiteY1" fmla="*/ 90045 h 408195"/>
                  <a:gd name="connsiteX2" fmla="*/ 657269 w 731326"/>
                  <a:gd name="connsiteY2" fmla="*/ 144615 h 408195"/>
                  <a:gd name="connsiteX3" fmla="*/ 674718 w 731326"/>
                  <a:gd name="connsiteY3" fmla="*/ 150847 h 408195"/>
                  <a:gd name="connsiteX4" fmla="*/ 728205 w 731326"/>
                  <a:gd name="connsiteY4" fmla="*/ 239829 h 408195"/>
                  <a:gd name="connsiteX5" fmla="*/ 695040 w 731326"/>
                  <a:gd name="connsiteY5" fmla="*/ 363547 h 408195"/>
                  <a:gd name="connsiteX6" fmla="*/ 615704 w 731326"/>
                  <a:gd name="connsiteY6" fmla="*/ 405545 h 408195"/>
                  <a:gd name="connsiteX7" fmla="*/ 138390 w 731326"/>
                  <a:gd name="connsiteY7" fmla="*/ 278684 h 408195"/>
                  <a:gd name="connsiteX8" fmla="*/ 42581 w 731326"/>
                  <a:gd name="connsiteY8" fmla="*/ 251046 h 408195"/>
                  <a:gd name="connsiteX9" fmla="*/ 2262 w 731326"/>
                  <a:gd name="connsiteY9" fmla="*/ 175775 h 408195"/>
                  <a:gd name="connsiteX10" fmla="*/ 32989 w 731326"/>
                  <a:gd name="connsiteY10" fmla="*/ 59156 h 408195"/>
                  <a:gd name="connsiteX11" fmla="*/ 127877 w 731326"/>
                  <a:gd name="connsiteY11" fmla="*/ 4369 h 408195"/>
                  <a:gd name="connsiteX12" fmla="*/ 154268 w 731326"/>
                  <a:gd name="connsiteY12" fmla="*/ 9463 h 408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1326" h="408195">
                    <a:moveTo>
                      <a:pt x="154268" y="9463"/>
                    </a:moveTo>
                    <a:cubicBezTo>
                      <a:pt x="252300" y="36342"/>
                      <a:pt x="350223" y="63600"/>
                      <a:pt x="448363" y="90045"/>
                    </a:cubicBezTo>
                    <a:cubicBezTo>
                      <a:pt x="517835" y="108795"/>
                      <a:pt x="587633" y="126461"/>
                      <a:pt x="657269" y="144615"/>
                    </a:cubicBezTo>
                    <a:cubicBezTo>
                      <a:pt x="663067" y="146729"/>
                      <a:pt x="668812" y="149113"/>
                      <a:pt x="674718" y="150847"/>
                    </a:cubicBezTo>
                    <a:cubicBezTo>
                      <a:pt x="721539" y="164720"/>
                      <a:pt x="739097" y="192086"/>
                      <a:pt x="728205" y="239829"/>
                    </a:cubicBezTo>
                    <a:cubicBezTo>
                      <a:pt x="718721" y="281447"/>
                      <a:pt x="707396" y="322687"/>
                      <a:pt x="695040" y="363547"/>
                    </a:cubicBezTo>
                    <a:cubicBezTo>
                      <a:pt x="684689" y="397904"/>
                      <a:pt x="652446" y="415191"/>
                      <a:pt x="615704" y="405545"/>
                    </a:cubicBezTo>
                    <a:cubicBezTo>
                      <a:pt x="456491" y="363763"/>
                      <a:pt x="297441" y="321223"/>
                      <a:pt x="138390" y="278684"/>
                    </a:cubicBezTo>
                    <a:cubicBezTo>
                      <a:pt x="106255" y="270121"/>
                      <a:pt x="74065" y="261505"/>
                      <a:pt x="42581" y="251046"/>
                    </a:cubicBezTo>
                    <a:cubicBezTo>
                      <a:pt x="9687" y="240100"/>
                      <a:pt x="-6246" y="208886"/>
                      <a:pt x="2262" y="175775"/>
                    </a:cubicBezTo>
                    <a:cubicBezTo>
                      <a:pt x="12288" y="136866"/>
                      <a:pt x="22584" y="97957"/>
                      <a:pt x="32989" y="59156"/>
                    </a:cubicBezTo>
                    <a:cubicBezTo>
                      <a:pt x="46645" y="8108"/>
                      <a:pt x="76558" y="-9016"/>
                      <a:pt x="127877" y="4369"/>
                    </a:cubicBezTo>
                    <a:cubicBezTo>
                      <a:pt x="136548" y="6645"/>
                      <a:pt x="145489" y="7783"/>
                      <a:pt x="154268" y="9463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54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0E9C7072-EBA8-41F4-B137-8CD00DFE7EB4}"/>
                  </a:ext>
                </a:extLst>
              </p:cNvPr>
              <p:cNvSpPr/>
              <p:nvPr/>
            </p:nvSpPr>
            <p:spPr>
              <a:xfrm>
                <a:off x="4852154" y="4463669"/>
                <a:ext cx="731702" cy="406891"/>
              </a:xfrm>
              <a:custGeom>
                <a:avLst/>
                <a:gdLst>
                  <a:gd name="connsiteX0" fmla="*/ 76823 w 731702"/>
                  <a:gd name="connsiteY0" fmla="*/ 142514 h 406891"/>
                  <a:gd name="connsiteX1" fmla="*/ 356178 w 731702"/>
                  <a:gd name="connsiteY1" fmla="*/ 69301 h 406891"/>
                  <a:gd name="connsiteX2" fmla="*/ 579987 w 731702"/>
                  <a:gd name="connsiteY2" fmla="*/ 7957 h 406891"/>
                  <a:gd name="connsiteX3" fmla="*/ 636996 w 731702"/>
                  <a:gd name="connsiteY3" fmla="*/ 262 h 406891"/>
                  <a:gd name="connsiteX4" fmla="*/ 693625 w 731702"/>
                  <a:gd name="connsiteY4" fmla="*/ 41718 h 406891"/>
                  <a:gd name="connsiteX5" fmla="*/ 729879 w 731702"/>
                  <a:gd name="connsiteY5" fmla="*/ 177467 h 406891"/>
                  <a:gd name="connsiteX6" fmla="*/ 676392 w 731702"/>
                  <a:gd name="connsiteY6" fmla="*/ 255231 h 406891"/>
                  <a:gd name="connsiteX7" fmla="*/ 365770 w 731702"/>
                  <a:gd name="connsiteY7" fmla="*/ 338576 h 406891"/>
                  <a:gd name="connsiteX8" fmla="*/ 130852 w 731702"/>
                  <a:gd name="connsiteY8" fmla="*/ 401438 h 406891"/>
                  <a:gd name="connsiteX9" fmla="*/ 31194 w 731702"/>
                  <a:gd name="connsiteY9" fmla="*/ 343508 h 406891"/>
                  <a:gd name="connsiteX10" fmla="*/ 5129 w 731702"/>
                  <a:gd name="connsiteY10" fmla="*/ 247048 h 406891"/>
                  <a:gd name="connsiteX11" fmla="*/ 61812 w 731702"/>
                  <a:gd name="connsiteY11" fmla="*/ 148312 h 406891"/>
                  <a:gd name="connsiteX12" fmla="*/ 76823 w 731702"/>
                  <a:gd name="connsiteY12" fmla="*/ 142514 h 4068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1702" h="406891">
                    <a:moveTo>
                      <a:pt x="76823" y="142514"/>
                    </a:moveTo>
                    <a:cubicBezTo>
                      <a:pt x="169923" y="118128"/>
                      <a:pt x="263132" y="94121"/>
                      <a:pt x="356178" y="69301"/>
                    </a:cubicBezTo>
                    <a:cubicBezTo>
                      <a:pt x="430907" y="49359"/>
                      <a:pt x="505420" y="28441"/>
                      <a:pt x="579987" y="7957"/>
                    </a:cubicBezTo>
                    <a:cubicBezTo>
                      <a:pt x="599008" y="5356"/>
                      <a:pt x="617920" y="2484"/>
                      <a:pt x="636996" y="262"/>
                    </a:cubicBezTo>
                    <a:cubicBezTo>
                      <a:pt x="659756" y="-2393"/>
                      <a:pt x="685876" y="15382"/>
                      <a:pt x="693625" y="41718"/>
                    </a:cubicBezTo>
                    <a:cubicBezTo>
                      <a:pt x="706902" y="86643"/>
                      <a:pt x="719366" y="131838"/>
                      <a:pt x="729879" y="177467"/>
                    </a:cubicBezTo>
                    <a:cubicBezTo>
                      <a:pt x="738333" y="214208"/>
                      <a:pt x="716873" y="244284"/>
                      <a:pt x="676392" y="255231"/>
                    </a:cubicBezTo>
                    <a:cubicBezTo>
                      <a:pt x="572942" y="283302"/>
                      <a:pt x="469329" y="310831"/>
                      <a:pt x="365770" y="338576"/>
                    </a:cubicBezTo>
                    <a:cubicBezTo>
                      <a:pt x="287464" y="359548"/>
                      <a:pt x="209158" y="380412"/>
                      <a:pt x="130852" y="401438"/>
                    </a:cubicBezTo>
                    <a:cubicBezTo>
                      <a:pt x="74276" y="416611"/>
                      <a:pt x="47072" y="401004"/>
                      <a:pt x="31194" y="343508"/>
                    </a:cubicBezTo>
                    <a:cubicBezTo>
                      <a:pt x="22307" y="311427"/>
                      <a:pt x="13582" y="279237"/>
                      <a:pt x="5129" y="247048"/>
                    </a:cubicBezTo>
                    <a:cubicBezTo>
                      <a:pt x="-9449" y="191231"/>
                      <a:pt x="6321" y="164027"/>
                      <a:pt x="61812" y="148312"/>
                    </a:cubicBezTo>
                    <a:cubicBezTo>
                      <a:pt x="66961" y="146795"/>
                      <a:pt x="71838" y="144464"/>
                      <a:pt x="76823" y="142514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54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72900F1-5AA7-455C-8801-A7FE99236410}"/>
                </a:ext>
              </a:extLst>
            </p:cNvPr>
            <p:cNvSpPr/>
            <p:nvPr/>
          </p:nvSpPr>
          <p:spPr>
            <a:xfrm>
              <a:off x="6166120" y="2376278"/>
              <a:ext cx="530187" cy="536835"/>
            </a:xfrm>
            <a:custGeom>
              <a:avLst/>
              <a:gdLst>
                <a:gd name="connsiteX0" fmla="*/ 530188 w 530187"/>
                <a:gd name="connsiteY0" fmla="*/ 353921 h 536835"/>
                <a:gd name="connsiteX1" fmla="*/ 452640 w 530187"/>
                <a:gd name="connsiteY1" fmla="*/ 382317 h 536835"/>
                <a:gd name="connsiteX2" fmla="*/ 315158 w 530187"/>
                <a:gd name="connsiteY2" fmla="*/ 447672 h 536835"/>
                <a:gd name="connsiteX3" fmla="*/ 217397 w 530187"/>
                <a:gd name="connsiteY3" fmla="*/ 525923 h 536835"/>
                <a:gd name="connsiteX4" fmla="*/ 102241 w 530187"/>
                <a:gd name="connsiteY4" fmla="*/ 516982 h 536835"/>
                <a:gd name="connsiteX5" fmla="*/ 3614 w 530187"/>
                <a:gd name="connsiteY5" fmla="*/ 277024 h 536835"/>
                <a:gd name="connsiteX6" fmla="*/ 140229 w 530187"/>
                <a:gd name="connsiteY6" fmla="*/ 0 h 536835"/>
                <a:gd name="connsiteX7" fmla="*/ 389779 w 530187"/>
                <a:gd name="connsiteY7" fmla="*/ 165987 h 536835"/>
                <a:gd name="connsiteX8" fmla="*/ 521354 w 530187"/>
                <a:gd name="connsiteY8" fmla="*/ 329156 h 536835"/>
                <a:gd name="connsiteX9" fmla="*/ 530188 w 530187"/>
                <a:gd name="connsiteY9" fmla="*/ 353921 h 536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0187" h="536835">
                  <a:moveTo>
                    <a:pt x="530188" y="353921"/>
                  </a:moveTo>
                  <a:cubicBezTo>
                    <a:pt x="508565" y="374947"/>
                    <a:pt x="484342" y="385189"/>
                    <a:pt x="452640" y="382317"/>
                  </a:cubicBezTo>
                  <a:cubicBezTo>
                    <a:pt x="394927" y="377061"/>
                    <a:pt x="350328" y="403614"/>
                    <a:pt x="315158" y="447672"/>
                  </a:cubicBezTo>
                  <a:cubicBezTo>
                    <a:pt x="288442" y="481162"/>
                    <a:pt x="257553" y="509287"/>
                    <a:pt x="217397" y="525923"/>
                  </a:cubicBezTo>
                  <a:cubicBezTo>
                    <a:pt x="177459" y="542452"/>
                    <a:pt x="139308" y="540772"/>
                    <a:pt x="102241" y="516982"/>
                  </a:cubicBezTo>
                  <a:cubicBezTo>
                    <a:pt x="26645" y="468373"/>
                    <a:pt x="-12589" y="364488"/>
                    <a:pt x="3614" y="277024"/>
                  </a:cubicBezTo>
                  <a:cubicBezTo>
                    <a:pt x="23177" y="170973"/>
                    <a:pt x="74225" y="82262"/>
                    <a:pt x="140229" y="0"/>
                  </a:cubicBezTo>
                  <a:cubicBezTo>
                    <a:pt x="234955" y="37988"/>
                    <a:pt x="316350" y="96026"/>
                    <a:pt x="389779" y="165987"/>
                  </a:cubicBezTo>
                  <a:cubicBezTo>
                    <a:pt x="440772" y="214596"/>
                    <a:pt x="484559" y="269004"/>
                    <a:pt x="521354" y="329156"/>
                  </a:cubicBezTo>
                  <a:cubicBezTo>
                    <a:pt x="526123" y="337068"/>
                    <a:pt x="529862" y="344709"/>
                    <a:pt x="530188" y="353921"/>
                  </a:cubicBezTo>
                  <a:close/>
                </a:path>
              </a:pathLst>
            </a:custGeom>
            <a:solidFill>
              <a:srgbClr val="679FD5"/>
            </a:solidFill>
            <a:ln w="54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BF436853-6E59-4630-B96C-EBA762B90FB6}"/>
              </a:ext>
            </a:extLst>
          </p:cNvPr>
          <p:cNvSpPr/>
          <p:nvPr/>
        </p:nvSpPr>
        <p:spPr>
          <a:xfrm>
            <a:off x="1839890" y="479332"/>
            <a:ext cx="85122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პროფესიული განათლების ინტერნაციონალიზაცია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861912D-A28D-468E-A36B-F6F00519927E}"/>
              </a:ext>
            </a:extLst>
          </p:cNvPr>
          <p:cNvSpPr txBox="1"/>
          <p:nvPr/>
        </p:nvSpPr>
        <p:spPr>
          <a:xfrm>
            <a:off x="740187" y="4916464"/>
            <a:ext cx="34095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2870" algn="ctr"/>
            <a:r>
              <a:rPr lang="ka-GE" sz="1600" dirty="0">
                <a:solidFill>
                  <a:srgbClr val="595959"/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საერთაშორისო ექსპერტების ჩართულობის ზრდა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2134389-7F9E-434B-83B8-2FAD31507CF9}"/>
              </a:ext>
            </a:extLst>
          </p:cNvPr>
          <p:cNvSpPr txBox="1"/>
          <p:nvPr/>
        </p:nvSpPr>
        <p:spPr>
          <a:xfrm>
            <a:off x="725691" y="3301240"/>
            <a:ext cx="26918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ERASMUS+ </a:t>
            </a:r>
            <a:r>
              <a:rPr lang="ka-GE" sz="160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პროფესიული განათლების საფეხურზე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D1362C3-E50E-4E62-A89D-FDEF4EF72104}"/>
              </a:ext>
            </a:extLst>
          </p:cNvPr>
          <p:cNvSpPr txBox="1"/>
          <p:nvPr/>
        </p:nvSpPr>
        <p:spPr>
          <a:xfrm>
            <a:off x="781823" y="1679277"/>
            <a:ext cx="31206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a-GE" sz="160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ერთობლივი პროფესიული პროგრამების განხორციელების მექანიზმის შემუშავება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16B42A7-08DE-473D-919F-9DC7C2BC40F8}"/>
              </a:ext>
            </a:extLst>
          </p:cNvPr>
          <p:cNvSpPr txBox="1"/>
          <p:nvPr/>
        </p:nvSpPr>
        <p:spPr>
          <a:xfrm>
            <a:off x="8450786" y="3181168"/>
            <a:ext cx="33223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a-GE" sz="160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საერთაშორისო პლატფორმებში გაწევრიანება და საერთაშორისო კონკურსებში მონაწილეობა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C32F316-7FD0-4E32-BC5F-7B371BDB83B9}"/>
              </a:ext>
            </a:extLst>
          </p:cNvPr>
          <p:cNvSpPr/>
          <p:nvPr/>
        </p:nvSpPr>
        <p:spPr>
          <a:xfrm>
            <a:off x="8194481" y="1598236"/>
            <a:ext cx="33223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2870" algn="ctr"/>
            <a:r>
              <a:rPr lang="ka-GE" sz="160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2024 წელს </a:t>
            </a:r>
            <a:r>
              <a:rPr lang="ka-GE" sz="1600" dirty="0" err="1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WorldSkills</a:t>
            </a:r>
            <a:r>
              <a:rPr lang="ka-GE" sz="160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-ის რიგით 47-ე საერთაშორისო კონკურსში ქართველმა კონკურსანტებმა მიიღეს მონაწილეობა</a:t>
            </a:r>
            <a:endParaRPr lang="en-US" sz="1600" dirty="0">
              <a:solidFill>
                <a:srgbClr val="59595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E85ACE3-A148-4D9E-985A-69E5EB94C615}"/>
              </a:ext>
            </a:extLst>
          </p:cNvPr>
          <p:cNvSpPr/>
          <p:nvPr/>
        </p:nvSpPr>
        <p:spPr>
          <a:xfrm>
            <a:off x="8222058" y="4678525"/>
            <a:ext cx="347657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160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</a:t>
            </a:r>
            <a:r>
              <a:rPr lang="en-US" sz="160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ka-GE" sz="160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წელს ხელი მოეწერა ურთიერთთანამშრომლობის მემორანდუმს იტალიურ ორგანიზაცია „</a:t>
            </a:r>
            <a:r>
              <a:rPr lang="en-US" sz="160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Reggio Children</a:t>
            </a:r>
            <a:r>
              <a:rPr lang="ka-GE" sz="1600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“- თან</a:t>
            </a:r>
            <a:endParaRPr lang="en-US" sz="1600" dirty="0">
              <a:solidFill>
                <a:srgbClr val="59595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Graphic 25">
            <a:extLst>
              <a:ext uri="{FF2B5EF4-FFF2-40B4-BE49-F238E27FC236}">
                <a16:creationId xmlns:a16="http://schemas.microsoft.com/office/drawing/2014/main" id="{DA4D04B7-70EF-42B5-812A-3C963A5D5145}"/>
              </a:ext>
            </a:extLst>
          </p:cNvPr>
          <p:cNvSpPr/>
          <p:nvPr/>
        </p:nvSpPr>
        <p:spPr>
          <a:xfrm>
            <a:off x="1674563" y="2792200"/>
            <a:ext cx="2178449" cy="407353"/>
          </a:xfrm>
          <a:custGeom>
            <a:avLst/>
            <a:gdLst>
              <a:gd name="connsiteX0" fmla="*/ 2178449 w 2178449"/>
              <a:gd name="connsiteY0" fmla="*/ 407353 h 407353"/>
              <a:gd name="connsiteX1" fmla="*/ 1736586 w 2178449"/>
              <a:gd name="connsiteY1" fmla="*/ 0 h 407353"/>
              <a:gd name="connsiteX2" fmla="*/ 0 w 2178449"/>
              <a:gd name="connsiteY2" fmla="*/ 0 h 407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78449" h="407353">
                <a:moveTo>
                  <a:pt x="2178449" y="407353"/>
                </a:moveTo>
                <a:lnTo>
                  <a:pt x="1736586" y="0"/>
                </a:lnTo>
                <a:lnTo>
                  <a:pt x="0" y="0"/>
                </a:lnTo>
              </a:path>
            </a:pathLst>
          </a:custGeom>
          <a:noFill/>
          <a:ln w="19050" cap="flat">
            <a:solidFill>
              <a:srgbClr val="9C9B9B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Graphic 26">
            <a:extLst>
              <a:ext uri="{FF2B5EF4-FFF2-40B4-BE49-F238E27FC236}">
                <a16:creationId xmlns:a16="http://schemas.microsoft.com/office/drawing/2014/main" id="{1F3A49B6-F7AF-4870-BDC8-7F0244570342}"/>
              </a:ext>
            </a:extLst>
          </p:cNvPr>
          <p:cNvSpPr/>
          <p:nvPr/>
        </p:nvSpPr>
        <p:spPr>
          <a:xfrm>
            <a:off x="7549645" y="5456439"/>
            <a:ext cx="2306002" cy="447960"/>
          </a:xfrm>
          <a:custGeom>
            <a:avLst/>
            <a:gdLst>
              <a:gd name="connsiteX0" fmla="*/ 0 w 2306002"/>
              <a:gd name="connsiteY0" fmla="*/ 0 h 447960"/>
              <a:gd name="connsiteX1" fmla="*/ 511302 w 2306002"/>
              <a:gd name="connsiteY1" fmla="*/ 447961 h 447960"/>
              <a:gd name="connsiteX2" fmla="*/ 2306003 w 2306002"/>
              <a:gd name="connsiteY2" fmla="*/ 447961 h 447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06002" h="447960">
                <a:moveTo>
                  <a:pt x="0" y="0"/>
                </a:moveTo>
                <a:lnTo>
                  <a:pt x="511302" y="447961"/>
                </a:lnTo>
                <a:lnTo>
                  <a:pt x="2306003" y="447961"/>
                </a:lnTo>
              </a:path>
            </a:pathLst>
          </a:custGeom>
          <a:noFill/>
          <a:ln w="19050" cap="flat">
            <a:solidFill>
              <a:srgbClr val="9C9B9B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Graphic 27">
            <a:extLst>
              <a:ext uri="{FF2B5EF4-FFF2-40B4-BE49-F238E27FC236}">
                <a16:creationId xmlns:a16="http://schemas.microsoft.com/office/drawing/2014/main" id="{47E804B6-2C96-443B-8EF5-A1869E71C2C4}"/>
              </a:ext>
            </a:extLst>
          </p:cNvPr>
          <p:cNvSpPr/>
          <p:nvPr/>
        </p:nvSpPr>
        <p:spPr>
          <a:xfrm flipH="1">
            <a:off x="2298568" y="5456439"/>
            <a:ext cx="2316292" cy="447960"/>
          </a:xfrm>
          <a:custGeom>
            <a:avLst/>
            <a:gdLst>
              <a:gd name="connsiteX0" fmla="*/ 0 w 2257068"/>
              <a:gd name="connsiteY0" fmla="*/ 0 h 447960"/>
              <a:gd name="connsiteX1" fmla="*/ 500452 w 2257068"/>
              <a:gd name="connsiteY1" fmla="*/ 447961 h 447960"/>
              <a:gd name="connsiteX2" fmla="*/ 2257068 w 2257068"/>
              <a:gd name="connsiteY2" fmla="*/ 447961 h 447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57068" h="447960">
                <a:moveTo>
                  <a:pt x="0" y="0"/>
                </a:moveTo>
                <a:lnTo>
                  <a:pt x="500452" y="447961"/>
                </a:lnTo>
                <a:lnTo>
                  <a:pt x="2257068" y="447961"/>
                </a:lnTo>
              </a:path>
            </a:pathLst>
          </a:custGeom>
          <a:noFill/>
          <a:ln w="19050" cap="flat">
            <a:solidFill>
              <a:srgbClr val="9C9B9B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Graphic 29">
            <a:extLst>
              <a:ext uri="{FF2B5EF4-FFF2-40B4-BE49-F238E27FC236}">
                <a16:creationId xmlns:a16="http://schemas.microsoft.com/office/drawing/2014/main" id="{DBE97FC0-6DCE-4323-B5DF-0FBE24A10AF7}"/>
              </a:ext>
            </a:extLst>
          </p:cNvPr>
          <p:cNvSpPr/>
          <p:nvPr/>
        </p:nvSpPr>
        <p:spPr>
          <a:xfrm flipH="1">
            <a:off x="7981324" y="2792199"/>
            <a:ext cx="2178448" cy="407353"/>
          </a:xfrm>
          <a:custGeom>
            <a:avLst/>
            <a:gdLst>
              <a:gd name="connsiteX0" fmla="*/ 2178449 w 2178449"/>
              <a:gd name="connsiteY0" fmla="*/ 407353 h 407353"/>
              <a:gd name="connsiteX1" fmla="*/ 1736586 w 2178449"/>
              <a:gd name="connsiteY1" fmla="*/ 0 h 407353"/>
              <a:gd name="connsiteX2" fmla="*/ 0 w 2178449"/>
              <a:gd name="connsiteY2" fmla="*/ 0 h 407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78449" h="407353">
                <a:moveTo>
                  <a:pt x="2178449" y="407353"/>
                </a:moveTo>
                <a:lnTo>
                  <a:pt x="1736586" y="0"/>
                </a:lnTo>
                <a:lnTo>
                  <a:pt x="0" y="0"/>
                </a:lnTo>
              </a:path>
            </a:pathLst>
          </a:custGeom>
          <a:noFill/>
          <a:ln w="19050" cap="flat">
            <a:solidFill>
              <a:srgbClr val="9C9B9B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" name="Graphic 30">
            <a:extLst>
              <a:ext uri="{FF2B5EF4-FFF2-40B4-BE49-F238E27FC236}">
                <a16:creationId xmlns:a16="http://schemas.microsoft.com/office/drawing/2014/main" id="{B5FD5CB4-E90E-42B7-B2D7-01711F54970C}"/>
              </a:ext>
            </a:extLst>
          </p:cNvPr>
          <p:cNvSpPr/>
          <p:nvPr/>
        </p:nvSpPr>
        <p:spPr>
          <a:xfrm>
            <a:off x="1576718" y="4132595"/>
            <a:ext cx="2325719" cy="158496"/>
          </a:xfrm>
          <a:custGeom>
            <a:avLst/>
            <a:gdLst>
              <a:gd name="connsiteX0" fmla="*/ 2325719 w 2325719"/>
              <a:gd name="connsiteY0" fmla="*/ 0 h 158496"/>
              <a:gd name="connsiteX1" fmla="*/ 2195989 w 2325719"/>
              <a:gd name="connsiteY1" fmla="*/ 158496 h 158496"/>
              <a:gd name="connsiteX2" fmla="*/ 0 w 2325719"/>
              <a:gd name="connsiteY2" fmla="*/ 158496 h 15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25719" h="158496">
                <a:moveTo>
                  <a:pt x="2325719" y="0"/>
                </a:moveTo>
                <a:lnTo>
                  <a:pt x="2195989" y="158496"/>
                </a:lnTo>
                <a:lnTo>
                  <a:pt x="0" y="158496"/>
                </a:lnTo>
              </a:path>
            </a:pathLst>
          </a:custGeom>
          <a:noFill/>
          <a:ln w="19050" cap="flat">
            <a:solidFill>
              <a:srgbClr val="9C9B9B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Graphic 31">
            <a:extLst>
              <a:ext uri="{FF2B5EF4-FFF2-40B4-BE49-F238E27FC236}">
                <a16:creationId xmlns:a16="http://schemas.microsoft.com/office/drawing/2014/main" id="{E74BE2E7-61BA-476D-8AB1-C2FE314D5C12}"/>
              </a:ext>
            </a:extLst>
          </p:cNvPr>
          <p:cNvSpPr/>
          <p:nvPr/>
        </p:nvSpPr>
        <p:spPr>
          <a:xfrm flipH="1">
            <a:off x="8083004" y="4129095"/>
            <a:ext cx="2330811" cy="158496"/>
          </a:xfrm>
          <a:custGeom>
            <a:avLst/>
            <a:gdLst>
              <a:gd name="connsiteX0" fmla="*/ 2325719 w 2325719"/>
              <a:gd name="connsiteY0" fmla="*/ 0 h 158496"/>
              <a:gd name="connsiteX1" fmla="*/ 2195989 w 2325719"/>
              <a:gd name="connsiteY1" fmla="*/ 158496 h 158496"/>
              <a:gd name="connsiteX2" fmla="*/ 0 w 2325719"/>
              <a:gd name="connsiteY2" fmla="*/ 158496 h 15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25719" h="158496">
                <a:moveTo>
                  <a:pt x="2325719" y="0"/>
                </a:moveTo>
                <a:lnTo>
                  <a:pt x="2195989" y="158496"/>
                </a:lnTo>
                <a:lnTo>
                  <a:pt x="0" y="158496"/>
                </a:lnTo>
              </a:path>
            </a:pathLst>
          </a:custGeom>
          <a:noFill/>
          <a:ln w="19050" cap="flat">
            <a:solidFill>
              <a:srgbClr val="9C9B9B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116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Group 93">
            <a:extLst>
              <a:ext uri="{FF2B5EF4-FFF2-40B4-BE49-F238E27FC236}">
                <a16:creationId xmlns:a16="http://schemas.microsoft.com/office/drawing/2014/main" id="{69B1E1E8-D9F8-45AA-BD11-17F0F7F256B4}"/>
              </a:ext>
            </a:extLst>
          </p:cNvPr>
          <p:cNvGrpSpPr/>
          <p:nvPr/>
        </p:nvGrpSpPr>
        <p:grpSpPr>
          <a:xfrm>
            <a:off x="290021" y="2029525"/>
            <a:ext cx="11546077" cy="4627413"/>
            <a:chOff x="290021" y="2029525"/>
            <a:chExt cx="11546077" cy="4627413"/>
          </a:xfrm>
        </p:grpSpPr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17F3C455-E662-4852-9900-6D6863690D39}"/>
                </a:ext>
              </a:extLst>
            </p:cNvPr>
            <p:cNvSpPr/>
            <p:nvPr/>
          </p:nvSpPr>
          <p:spPr>
            <a:xfrm>
              <a:off x="290021" y="2063693"/>
              <a:ext cx="4038981" cy="1207684"/>
            </a:xfrm>
            <a:prstGeom prst="roundRect">
              <a:avLst>
                <a:gd name="adj" fmla="val 13361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908A04B5-6090-4145-AA14-8F1644B362FA}"/>
                </a:ext>
              </a:extLst>
            </p:cNvPr>
            <p:cNvSpPr/>
            <p:nvPr/>
          </p:nvSpPr>
          <p:spPr>
            <a:xfrm>
              <a:off x="455582" y="3674847"/>
              <a:ext cx="4409111" cy="1207684"/>
            </a:xfrm>
            <a:prstGeom prst="roundRect">
              <a:avLst>
                <a:gd name="adj" fmla="val 13361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D8504287-6362-4A0E-AE68-E79C0D5A750C}"/>
                </a:ext>
              </a:extLst>
            </p:cNvPr>
            <p:cNvSpPr/>
            <p:nvPr/>
          </p:nvSpPr>
          <p:spPr>
            <a:xfrm>
              <a:off x="7797117" y="2029525"/>
              <a:ext cx="4038981" cy="1207684"/>
            </a:xfrm>
            <a:prstGeom prst="roundRect">
              <a:avLst>
                <a:gd name="adj" fmla="val 13361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038BD783-8A94-4E5E-8C5A-DCBD822E0596}"/>
                </a:ext>
              </a:extLst>
            </p:cNvPr>
            <p:cNvSpPr/>
            <p:nvPr/>
          </p:nvSpPr>
          <p:spPr>
            <a:xfrm>
              <a:off x="4483076" y="5014226"/>
              <a:ext cx="3443584" cy="1642712"/>
            </a:xfrm>
            <a:prstGeom prst="roundRect">
              <a:avLst>
                <a:gd name="adj" fmla="val 13361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D83C0374-EC08-4A34-A048-D91C0A73E2DE}"/>
                </a:ext>
              </a:extLst>
            </p:cNvPr>
            <p:cNvSpPr/>
            <p:nvPr/>
          </p:nvSpPr>
          <p:spPr>
            <a:xfrm>
              <a:off x="7241220" y="3640679"/>
              <a:ext cx="4409111" cy="1207684"/>
            </a:xfrm>
            <a:prstGeom prst="roundRect">
              <a:avLst>
                <a:gd name="adj" fmla="val 13361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490BE485-ADF6-40F2-91B1-0A92D036A6FD}"/>
              </a:ext>
            </a:extLst>
          </p:cNvPr>
          <p:cNvGrpSpPr/>
          <p:nvPr/>
        </p:nvGrpSpPr>
        <p:grpSpPr>
          <a:xfrm>
            <a:off x="2021445" y="2876916"/>
            <a:ext cx="8411585" cy="2003214"/>
            <a:chOff x="2021445" y="2876916"/>
            <a:chExt cx="8411585" cy="2003214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BEF0DE5A-9C58-4790-A05E-1962CDC762D9}"/>
                </a:ext>
              </a:extLst>
            </p:cNvPr>
            <p:cNvGrpSpPr/>
            <p:nvPr/>
          </p:nvGrpSpPr>
          <p:grpSpPr>
            <a:xfrm>
              <a:off x="2021445" y="2876916"/>
              <a:ext cx="8411585" cy="2003214"/>
              <a:chOff x="2021445" y="2876916"/>
              <a:chExt cx="8411585" cy="2003214"/>
            </a:xfrm>
          </p:grpSpPr>
          <p:sp>
            <p:nvSpPr>
              <p:cNvPr id="10" name="Graphic 64">
                <a:extLst>
                  <a:ext uri="{FF2B5EF4-FFF2-40B4-BE49-F238E27FC236}">
                    <a16:creationId xmlns:a16="http://schemas.microsoft.com/office/drawing/2014/main" id="{E17AA6DE-D2D7-443A-9BBD-925F765B16BD}"/>
                  </a:ext>
                </a:extLst>
              </p:cNvPr>
              <p:cNvSpPr/>
              <p:nvPr/>
            </p:nvSpPr>
            <p:spPr>
              <a:xfrm>
                <a:off x="8127028" y="2876917"/>
                <a:ext cx="2306002" cy="447960"/>
              </a:xfrm>
              <a:custGeom>
                <a:avLst/>
                <a:gdLst>
                  <a:gd name="connsiteX0" fmla="*/ 0 w 2306002"/>
                  <a:gd name="connsiteY0" fmla="*/ 0 h 447960"/>
                  <a:gd name="connsiteX1" fmla="*/ 511302 w 2306002"/>
                  <a:gd name="connsiteY1" fmla="*/ 447961 h 447960"/>
                  <a:gd name="connsiteX2" fmla="*/ 2306003 w 2306002"/>
                  <a:gd name="connsiteY2" fmla="*/ 447961 h 447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6002" h="447960">
                    <a:moveTo>
                      <a:pt x="0" y="0"/>
                    </a:moveTo>
                    <a:lnTo>
                      <a:pt x="511302" y="447961"/>
                    </a:lnTo>
                    <a:lnTo>
                      <a:pt x="2306003" y="447961"/>
                    </a:ln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" name="Graphic 65">
                <a:extLst>
                  <a:ext uri="{FF2B5EF4-FFF2-40B4-BE49-F238E27FC236}">
                    <a16:creationId xmlns:a16="http://schemas.microsoft.com/office/drawing/2014/main" id="{052D88A4-57A4-42D7-B755-6D56A21023EA}"/>
                  </a:ext>
                </a:extLst>
              </p:cNvPr>
              <p:cNvSpPr/>
              <p:nvPr/>
            </p:nvSpPr>
            <p:spPr>
              <a:xfrm flipH="1">
                <a:off x="2021445" y="2876916"/>
                <a:ext cx="2213752" cy="447960"/>
              </a:xfrm>
              <a:custGeom>
                <a:avLst/>
                <a:gdLst>
                  <a:gd name="connsiteX0" fmla="*/ 0 w 1897166"/>
                  <a:gd name="connsiteY0" fmla="*/ 0 h 447960"/>
                  <a:gd name="connsiteX1" fmla="*/ 420652 w 1897166"/>
                  <a:gd name="connsiteY1" fmla="*/ 447961 h 447960"/>
                  <a:gd name="connsiteX2" fmla="*/ 1897166 w 1897166"/>
                  <a:gd name="connsiteY2" fmla="*/ 447961 h 447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97166" h="447960">
                    <a:moveTo>
                      <a:pt x="0" y="0"/>
                    </a:moveTo>
                    <a:lnTo>
                      <a:pt x="420652" y="447961"/>
                    </a:lnTo>
                    <a:lnTo>
                      <a:pt x="1897166" y="447961"/>
                    </a:ln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" name="Graphic 67">
                <a:extLst>
                  <a:ext uri="{FF2B5EF4-FFF2-40B4-BE49-F238E27FC236}">
                    <a16:creationId xmlns:a16="http://schemas.microsoft.com/office/drawing/2014/main" id="{6A10F2E7-702E-4B18-82CA-F20D0B97AA23}"/>
                  </a:ext>
                </a:extLst>
              </p:cNvPr>
              <p:cNvSpPr/>
              <p:nvPr/>
            </p:nvSpPr>
            <p:spPr>
              <a:xfrm flipH="1">
                <a:off x="2725798" y="3820040"/>
                <a:ext cx="2223779" cy="1060090"/>
              </a:xfrm>
              <a:custGeom>
                <a:avLst/>
                <a:gdLst>
                  <a:gd name="connsiteX0" fmla="*/ 0 w 1904897"/>
                  <a:gd name="connsiteY0" fmla="*/ 0 h 1060090"/>
                  <a:gd name="connsiteX1" fmla="*/ 422366 w 1904897"/>
                  <a:gd name="connsiteY1" fmla="*/ 1060091 h 1060090"/>
                  <a:gd name="connsiteX2" fmla="*/ 1904898 w 1904897"/>
                  <a:gd name="connsiteY2" fmla="*/ 1060091 h 1060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04897" h="1060090">
                    <a:moveTo>
                      <a:pt x="0" y="0"/>
                    </a:moveTo>
                    <a:lnTo>
                      <a:pt x="422366" y="1060091"/>
                    </a:lnTo>
                    <a:lnTo>
                      <a:pt x="1904898" y="1060091"/>
                    </a:ln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9" name="Graphic 67">
                <a:extLst>
                  <a:ext uri="{FF2B5EF4-FFF2-40B4-BE49-F238E27FC236}">
                    <a16:creationId xmlns:a16="http://schemas.microsoft.com/office/drawing/2014/main" id="{D1BDD5FB-FCD6-429E-993E-1E67A49A65C9}"/>
                  </a:ext>
                </a:extLst>
              </p:cNvPr>
              <p:cNvSpPr/>
              <p:nvPr/>
            </p:nvSpPr>
            <p:spPr>
              <a:xfrm>
                <a:off x="7282975" y="3808943"/>
                <a:ext cx="2723152" cy="1060090"/>
              </a:xfrm>
              <a:custGeom>
                <a:avLst/>
                <a:gdLst>
                  <a:gd name="connsiteX0" fmla="*/ 0 w 1904897"/>
                  <a:gd name="connsiteY0" fmla="*/ 0 h 1060090"/>
                  <a:gd name="connsiteX1" fmla="*/ 422366 w 1904897"/>
                  <a:gd name="connsiteY1" fmla="*/ 1060091 h 1060090"/>
                  <a:gd name="connsiteX2" fmla="*/ 1904898 w 1904897"/>
                  <a:gd name="connsiteY2" fmla="*/ 1060091 h 1060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04897" h="1060090">
                    <a:moveTo>
                      <a:pt x="0" y="0"/>
                    </a:moveTo>
                    <a:lnTo>
                      <a:pt x="422366" y="1060091"/>
                    </a:lnTo>
                    <a:lnTo>
                      <a:pt x="1904898" y="1060091"/>
                    </a:ln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7C038B1-870A-457E-8B23-EF4A9CCB2DA5}"/>
                </a:ext>
              </a:extLst>
            </p:cNvPr>
            <p:cNvCxnSpPr/>
            <p:nvPr/>
          </p:nvCxnSpPr>
          <p:spPr>
            <a:xfrm>
              <a:off x="6096000" y="4078386"/>
              <a:ext cx="0" cy="731954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C5A9A410-4687-4D4A-BFD6-C4BB346BCAA2}"/>
              </a:ext>
            </a:extLst>
          </p:cNvPr>
          <p:cNvGrpSpPr/>
          <p:nvPr/>
        </p:nvGrpSpPr>
        <p:grpSpPr>
          <a:xfrm>
            <a:off x="3579026" y="201062"/>
            <a:ext cx="5145087" cy="4259158"/>
            <a:chOff x="3579026" y="201062"/>
            <a:chExt cx="5145087" cy="4259158"/>
          </a:xfrm>
        </p:grpSpPr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D045C1F3-F011-423E-8BB4-9003AAD80ED3}"/>
                </a:ext>
              </a:extLst>
            </p:cNvPr>
            <p:cNvSpPr/>
            <p:nvPr/>
          </p:nvSpPr>
          <p:spPr>
            <a:xfrm>
              <a:off x="3579026" y="201062"/>
              <a:ext cx="4985552" cy="41894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B2426096-CA8D-4349-940F-A145D96E2C47}"/>
                </a:ext>
              </a:extLst>
            </p:cNvPr>
            <p:cNvGrpSpPr/>
            <p:nvPr/>
          </p:nvGrpSpPr>
          <p:grpSpPr>
            <a:xfrm>
              <a:off x="3671693" y="1700293"/>
              <a:ext cx="5052420" cy="2759927"/>
              <a:chOff x="3671693" y="1700293"/>
              <a:chExt cx="5052420" cy="2759927"/>
            </a:xfrm>
          </p:grpSpPr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E0165595-A8F6-411C-9104-01CA019D785B}"/>
                  </a:ext>
                </a:extLst>
              </p:cNvPr>
              <p:cNvSpPr/>
              <p:nvPr/>
            </p:nvSpPr>
            <p:spPr>
              <a:xfrm rot="8745235">
                <a:off x="5322206" y="3024918"/>
                <a:ext cx="1461501" cy="1435302"/>
              </a:xfrm>
              <a:custGeom>
                <a:avLst/>
                <a:gdLst>
                  <a:gd name="connsiteX0" fmla="*/ 605761 w 1693259"/>
                  <a:gd name="connsiteY0" fmla="*/ 1700583 h 1722980"/>
                  <a:gd name="connsiteX1" fmla="*/ 606266 w 1693259"/>
                  <a:gd name="connsiteY1" fmla="*/ 1701088 h 1722980"/>
                  <a:gd name="connsiteX2" fmla="*/ 697984 w 1693259"/>
                  <a:gd name="connsiteY2" fmla="*/ 1708325 h 1722980"/>
                  <a:gd name="connsiteX3" fmla="*/ 1668006 w 1693259"/>
                  <a:gd name="connsiteY3" fmla="*/ 932004 h 1722980"/>
                  <a:gd name="connsiteX4" fmla="*/ 1676588 w 1693259"/>
                  <a:gd name="connsiteY4" fmla="*/ 835069 h 1722980"/>
                  <a:gd name="connsiteX5" fmla="*/ 1612134 w 1693259"/>
                  <a:gd name="connsiteY5" fmla="*/ 763546 h 1722980"/>
                  <a:gd name="connsiteX6" fmla="*/ 453963 w 1693259"/>
                  <a:gd name="connsiteY6" fmla="*/ 3886 h 1722980"/>
                  <a:gd name="connsiteX7" fmla="*/ 367126 w 1693259"/>
                  <a:gd name="connsiteY7" fmla="*/ 47641 h 1722980"/>
                  <a:gd name="connsiteX8" fmla="*/ 2947 w 1693259"/>
                  <a:gd name="connsiteY8" fmla="*/ 1235599 h 1722980"/>
                  <a:gd name="connsiteX9" fmla="*/ 42832 w 1693259"/>
                  <a:gd name="connsiteY9" fmla="*/ 1317724 h 1722980"/>
                  <a:gd name="connsiteX10" fmla="*/ 605929 w 1693259"/>
                  <a:gd name="connsiteY10" fmla="*/ 1700415 h 17229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93259" h="1722980">
                    <a:moveTo>
                      <a:pt x="605761" y="1700583"/>
                    </a:moveTo>
                    <a:lnTo>
                      <a:pt x="606266" y="1701088"/>
                    </a:lnTo>
                    <a:cubicBezTo>
                      <a:pt x="630500" y="1727005"/>
                      <a:pt x="670216" y="1730539"/>
                      <a:pt x="697984" y="1708325"/>
                    </a:cubicBezTo>
                    <a:lnTo>
                      <a:pt x="1668006" y="932004"/>
                    </a:lnTo>
                    <a:cubicBezTo>
                      <a:pt x="1697961" y="908107"/>
                      <a:pt x="1701832" y="864015"/>
                      <a:pt x="1676588" y="835069"/>
                    </a:cubicBezTo>
                    <a:cubicBezTo>
                      <a:pt x="1655552" y="811004"/>
                      <a:pt x="1634011" y="787107"/>
                      <a:pt x="1612134" y="763546"/>
                    </a:cubicBezTo>
                    <a:cubicBezTo>
                      <a:pt x="1291878" y="419562"/>
                      <a:pt x="893368" y="158713"/>
                      <a:pt x="453963" y="3886"/>
                    </a:cubicBezTo>
                    <a:cubicBezTo>
                      <a:pt x="417781" y="-8904"/>
                      <a:pt x="378402" y="10954"/>
                      <a:pt x="367126" y="47641"/>
                    </a:cubicBezTo>
                    <a:lnTo>
                      <a:pt x="2947" y="1235599"/>
                    </a:lnTo>
                    <a:cubicBezTo>
                      <a:pt x="-7319" y="1269257"/>
                      <a:pt x="10015" y="1304934"/>
                      <a:pt x="42832" y="1317724"/>
                    </a:cubicBezTo>
                    <a:cubicBezTo>
                      <a:pt x="255886" y="1400859"/>
                      <a:pt x="448747" y="1531789"/>
                      <a:pt x="605929" y="1700415"/>
                    </a:cubicBezTo>
                    <a:close/>
                  </a:path>
                </a:pathLst>
              </a:custGeom>
              <a:solidFill>
                <a:srgbClr val="679FD5"/>
              </a:solidFill>
              <a:ln w="762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56CF6A4F-673F-44F2-9920-23BE4713FC1F}"/>
                  </a:ext>
                </a:extLst>
              </p:cNvPr>
              <p:cNvSpPr/>
              <p:nvPr/>
            </p:nvSpPr>
            <p:spPr>
              <a:xfrm rot="8745235">
                <a:off x="4411077" y="2796668"/>
                <a:ext cx="1411605" cy="1310257"/>
              </a:xfrm>
              <a:custGeom>
                <a:avLst/>
                <a:gdLst>
                  <a:gd name="connsiteX0" fmla="*/ 333918 w 1635450"/>
                  <a:gd name="connsiteY0" fmla="*/ 1572842 h 1572872"/>
                  <a:gd name="connsiteX1" fmla="*/ 1573372 w 1635450"/>
                  <a:gd name="connsiteY1" fmla="*/ 1477758 h 1572872"/>
                  <a:gd name="connsiteX2" fmla="*/ 1634966 w 1635450"/>
                  <a:gd name="connsiteY2" fmla="*/ 1402533 h 1572872"/>
                  <a:gd name="connsiteX3" fmla="*/ 1091895 w 1635450"/>
                  <a:gd name="connsiteY3" fmla="*/ 27606 h 1572872"/>
                  <a:gd name="connsiteX4" fmla="*/ 995465 w 1635450"/>
                  <a:gd name="connsiteY4" fmla="*/ 14648 h 1572872"/>
                  <a:gd name="connsiteX5" fmla="*/ 25107 w 1635450"/>
                  <a:gd name="connsiteY5" fmla="*/ 791136 h 1572872"/>
                  <a:gd name="connsiteX6" fmla="*/ 11980 w 1635450"/>
                  <a:gd name="connsiteY6" fmla="*/ 881676 h 1572872"/>
                  <a:gd name="connsiteX7" fmla="*/ 262395 w 1635450"/>
                  <a:gd name="connsiteY7" fmla="*/ 1515624 h 1572872"/>
                  <a:gd name="connsiteX8" fmla="*/ 333918 w 1635450"/>
                  <a:gd name="connsiteY8" fmla="*/ 1572674 h 1572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35450" h="1572872">
                    <a:moveTo>
                      <a:pt x="333918" y="1572842"/>
                    </a:moveTo>
                    <a:lnTo>
                      <a:pt x="1573372" y="1477758"/>
                    </a:lnTo>
                    <a:cubicBezTo>
                      <a:pt x="1611574" y="1474898"/>
                      <a:pt x="1639510" y="1440567"/>
                      <a:pt x="1634966" y="1402533"/>
                    </a:cubicBezTo>
                    <a:cubicBezTo>
                      <a:pt x="1576065" y="903386"/>
                      <a:pt x="1389936" y="432343"/>
                      <a:pt x="1091895" y="27606"/>
                    </a:cubicBezTo>
                    <a:cubicBezTo>
                      <a:pt x="1069176" y="-3191"/>
                      <a:pt x="1025421" y="-9249"/>
                      <a:pt x="995465" y="14648"/>
                    </a:cubicBezTo>
                    <a:lnTo>
                      <a:pt x="25107" y="791136"/>
                    </a:lnTo>
                    <a:cubicBezTo>
                      <a:pt x="-2493" y="813182"/>
                      <a:pt x="-8046" y="852731"/>
                      <a:pt x="11980" y="881676"/>
                    </a:cubicBezTo>
                    <a:cubicBezTo>
                      <a:pt x="142741" y="1071676"/>
                      <a:pt x="228064" y="1287423"/>
                      <a:pt x="262395" y="1515624"/>
                    </a:cubicBezTo>
                    <a:cubicBezTo>
                      <a:pt x="267612" y="1550460"/>
                      <a:pt x="298746" y="1575367"/>
                      <a:pt x="333918" y="1572674"/>
                    </a:cubicBezTo>
                    <a:close/>
                  </a:path>
                </a:pathLst>
              </a:custGeom>
              <a:solidFill>
                <a:srgbClr val="F79675"/>
              </a:solidFill>
              <a:ln w="762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67986036-078A-4912-B23F-B1DEBC283D65}"/>
                  </a:ext>
                </a:extLst>
              </p:cNvPr>
              <p:cNvSpPr/>
              <p:nvPr/>
            </p:nvSpPr>
            <p:spPr>
              <a:xfrm rot="8745235">
                <a:off x="6491456" y="2707605"/>
                <a:ext cx="1363069" cy="1180156"/>
              </a:xfrm>
              <a:custGeom>
                <a:avLst/>
                <a:gdLst>
                  <a:gd name="connsiteX0" fmla="*/ 1212055 w 1579218"/>
                  <a:gd name="connsiteY0" fmla="*/ 1368169 h 1416695"/>
                  <a:gd name="connsiteX1" fmla="*/ 1576234 w 1579218"/>
                  <a:gd name="connsiteY1" fmla="*/ 180043 h 1416695"/>
                  <a:gd name="connsiteX2" fmla="*/ 1528608 w 1579218"/>
                  <a:gd name="connsiteY2" fmla="*/ 95225 h 1416695"/>
                  <a:gd name="connsiteX3" fmla="*/ 896680 w 1579218"/>
                  <a:gd name="connsiteY3" fmla="*/ 1825 h 1416695"/>
                  <a:gd name="connsiteX4" fmla="*/ 50351 w 1579218"/>
                  <a:gd name="connsiteY4" fmla="*/ 97413 h 1416695"/>
                  <a:gd name="connsiteX5" fmla="*/ 3061 w 1579218"/>
                  <a:gd name="connsiteY5" fmla="*/ 182399 h 1416695"/>
                  <a:gd name="connsiteX6" fmla="*/ 371448 w 1579218"/>
                  <a:gd name="connsiteY6" fmla="*/ 1369515 h 1416695"/>
                  <a:gd name="connsiteX7" fmla="*/ 450712 w 1579218"/>
                  <a:gd name="connsiteY7" fmla="*/ 1414953 h 1416695"/>
                  <a:gd name="connsiteX8" fmla="*/ 1132790 w 1579218"/>
                  <a:gd name="connsiteY8" fmla="*/ 1413775 h 1416695"/>
                  <a:gd name="connsiteX9" fmla="*/ 1212055 w 1579218"/>
                  <a:gd name="connsiteY9" fmla="*/ 1368169 h 14166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79218" h="1416695">
                    <a:moveTo>
                      <a:pt x="1212055" y="1368169"/>
                    </a:moveTo>
                    <a:lnTo>
                      <a:pt x="1576234" y="180043"/>
                    </a:lnTo>
                    <a:cubicBezTo>
                      <a:pt x="1587509" y="143356"/>
                      <a:pt x="1565800" y="104818"/>
                      <a:pt x="1528608" y="95225"/>
                    </a:cubicBezTo>
                    <a:cubicBezTo>
                      <a:pt x="1320602" y="40699"/>
                      <a:pt x="1108893" y="9398"/>
                      <a:pt x="896680" y="1825"/>
                    </a:cubicBezTo>
                    <a:cubicBezTo>
                      <a:pt x="612775" y="-8273"/>
                      <a:pt x="328029" y="23534"/>
                      <a:pt x="50351" y="97413"/>
                    </a:cubicBezTo>
                    <a:cubicBezTo>
                      <a:pt x="13327" y="107174"/>
                      <a:pt x="-8382" y="145881"/>
                      <a:pt x="3061" y="182399"/>
                    </a:cubicBezTo>
                    <a:lnTo>
                      <a:pt x="371448" y="1369515"/>
                    </a:lnTo>
                    <a:cubicBezTo>
                      <a:pt x="381882" y="1403173"/>
                      <a:pt x="416549" y="1422863"/>
                      <a:pt x="450712" y="1414953"/>
                    </a:cubicBezTo>
                    <a:cubicBezTo>
                      <a:pt x="675715" y="1362952"/>
                      <a:pt x="907787" y="1362615"/>
                      <a:pt x="1132790" y="1413775"/>
                    </a:cubicBezTo>
                    <a:cubicBezTo>
                      <a:pt x="1167122" y="1421517"/>
                      <a:pt x="1201621" y="1401827"/>
                      <a:pt x="1212055" y="1368169"/>
                    </a:cubicBezTo>
                    <a:close/>
                  </a:path>
                </a:pathLst>
              </a:custGeom>
              <a:solidFill>
                <a:srgbClr val="F79675"/>
              </a:solidFill>
              <a:ln w="762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7F697205-A3F8-4863-9E51-DB2F19FA862B}"/>
                  </a:ext>
                </a:extLst>
              </p:cNvPr>
              <p:cNvSpPr/>
              <p:nvPr/>
            </p:nvSpPr>
            <p:spPr>
              <a:xfrm rot="8745235">
                <a:off x="3671693" y="1766510"/>
                <a:ext cx="1322952" cy="1286049"/>
              </a:xfrm>
              <a:custGeom>
                <a:avLst/>
                <a:gdLst>
                  <a:gd name="connsiteX0" fmla="*/ 33653 w 1532739"/>
                  <a:gd name="connsiteY0" fmla="*/ 915182 h 1543813"/>
                  <a:gd name="connsiteX1" fmla="*/ 1111212 w 1532739"/>
                  <a:gd name="connsiteY1" fmla="*/ 1534825 h 1543813"/>
                  <a:gd name="connsiteX2" fmla="*/ 1204613 w 1532739"/>
                  <a:gd name="connsiteY2" fmla="*/ 1507394 h 1543813"/>
                  <a:gd name="connsiteX3" fmla="*/ 1530927 w 1532739"/>
                  <a:gd name="connsiteY3" fmla="*/ 65319 h 1543813"/>
                  <a:gd name="connsiteX4" fmla="*/ 1458563 w 1532739"/>
                  <a:gd name="connsiteY4" fmla="*/ 191 h 1543813"/>
                  <a:gd name="connsiteX5" fmla="*/ 219109 w 1532739"/>
                  <a:gd name="connsiteY5" fmla="*/ 95275 h 1543813"/>
                  <a:gd name="connsiteX6" fmla="*/ 157178 w 1532739"/>
                  <a:gd name="connsiteY6" fmla="*/ 162591 h 1543813"/>
                  <a:gd name="connsiteX7" fmla="*/ 6727 w 1532739"/>
                  <a:gd name="connsiteY7" fmla="*/ 827840 h 1543813"/>
                  <a:gd name="connsiteX8" fmla="*/ 33653 w 1532739"/>
                  <a:gd name="connsiteY8" fmla="*/ 915182 h 1543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32739" h="1543813">
                    <a:moveTo>
                      <a:pt x="33653" y="915182"/>
                    </a:moveTo>
                    <a:lnTo>
                      <a:pt x="1111212" y="1534825"/>
                    </a:lnTo>
                    <a:cubicBezTo>
                      <a:pt x="1144365" y="1554010"/>
                      <a:pt x="1186775" y="1541388"/>
                      <a:pt x="1204613" y="1507394"/>
                    </a:cubicBezTo>
                    <a:cubicBezTo>
                      <a:pt x="1436853" y="1062941"/>
                      <a:pt x="1548598" y="568842"/>
                      <a:pt x="1530927" y="65319"/>
                    </a:cubicBezTo>
                    <a:cubicBezTo>
                      <a:pt x="1529581" y="26949"/>
                      <a:pt x="1496764" y="-2670"/>
                      <a:pt x="1458563" y="191"/>
                    </a:cubicBezTo>
                    <a:lnTo>
                      <a:pt x="219109" y="95275"/>
                    </a:lnTo>
                    <a:cubicBezTo>
                      <a:pt x="183936" y="97967"/>
                      <a:pt x="157010" y="127250"/>
                      <a:pt x="157178" y="162591"/>
                    </a:cubicBezTo>
                    <a:cubicBezTo>
                      <a:pt x="157851" y="393989"/>
                      <a:pt x="106691" y="620339"/>
                      <a:pt x="6727" y="827840"/>
                    </a:cubicBezTo>
                    <a:cubicBezTo>
                      <a:pt x="-8587" y="859647"/>
                      <a:pt x="3024" y="897680"/>
                      <a:pt x="33653" y="915182"/>
                    </a:cubicBezTo>
                    <a:close/>
                  </a:path>
                </a:pathLst>
              </a:custGeom>
              <a:solidFill>
                <a:srgbClr val="4971B8"/>
              </a:solidFill>
              <a:ln w="762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682A5EE2-0622-4463-B87B-1C29DDA53E61}"/>
                  </a:ext>
                </a:extLst>
              </p:cNvPr>
              <p:cNvSpPr/>
              <p:nvPr/>
            </p:nvSpPr>
            <p:spPr>
              <a:xfrm rot="8745235">
                <a:off x="7261851" y="1700293"/>
                <a:ext cx="1462262" cy="1436090"/>
              </a:xfrm>
              <a:custGeom>
                <a:avLst/>
                <a:gdLst>
                  <a:gd name="connsiteX0" fmla="*/ 1170425 w 1694140"/>
                  <a:gd name="connsiteY0" fmla="*/ 1620497 h 1723926"/>
                  <a:gd name="connsiteX1" fmla="*/ 1651397 w 1694140"/>
                  <a:gd name="connsiteY1" fmla="*/ 1316734 h 1723926"/>
                  <a:gd name="connsiteX2" fmla="*/ 1691113 w 1694140"/>
                  <a:gd name="connsiteY2" fmla="*/ 1234273 h 1723926"/>
                  <a:gd name="connsiteX3" fmla="*/ 1322727 w 1694140"/>
                  <a:gd name="connsiteY3" fmla="*/ 47325 h 1723926"/>
                  <a:gd name="connsiteX4" fmla="*/ 1235890 w 1694140"/>
                  <a:gd name="connsiteY4" fmla="*/ 3906 h 1723926"/>
                  <a:gd name="connsiteX5" fmla="*/ 233556 w 1694140"/>
                  <a:gd name="connsiteY5" fmla="*/ 614125 h 1723926"/>
                  <a:gd name="connsiteX6" fmla="*/ 16462 w 1694140"/>
                  <a:gd name="connsiteY6" fmla="*/ 839633 h 1723926"/>
                  <a:gd name="connsiteX7" fmla="*/ 25382 w 1694140"/>
                  <a:gd name="connsiteY7" fmla="*/ 936400 h 1723926"/>
                  <a:gd name="connsiteX8" fmla="*/ 997928 w 1694140"/>
                  <a:gd name="connsiteY8" fmla="*/ 1709354 h 1723926"/>
                  <a:gd name="connsiteX9" fmla="*/ 1089309 w 1694140"/>
                  <a:gd name="connsiteY9" fmla="*/ 1701950 h 1723926"/>
                  <a:gd name="connsiteX10" fmla="*/ 1170425 w 1694140"/>
                  <a:gd name="connsiteY10" fmla="*/ 1620329 h 172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94140" h="1723926">
                    <a:moveTo>
                      <a:pt x="1170425" y="1620497"/>
                    </a:moveTo>
                    <a:cubicBezTo>
                      <a:pt x="1312293" y="1488390"/>
                      <a:pt x="1473683" y="1386575"/>
                      <a:pt x="1651397" y="1316734"/>
                    </a:cubicBezTo>
                    <a:cubicBezTo>
                      <a:pt x="1684214" y="1303776"/>
                      <a:pt x="1701548" y="1267930"/>
                      <a:pt x="1691113" y="1234273"/>
                    </a:cubicBezTo>
                    <a:lnTo>
                      <a:pt x="1322727" y="47325"/>
                    </a:lnTo>
                    <a:cubicBezTo>
                      <a:pt x="1311452" y="10806"/>
                      <a:pt x="1271904" y="-8884"/>
                      <a:pt x="1235890" y="3906"/>
                    </a:cubicBezTo>
                    <a:cubicBezTo>
                      <a:pt x="863801" y="136182"/>
                      <a:pt x="527053" y="340991"/>
                      <a:pt x="233556" y="614125"/>
                    </a:cubicBezTo>
                    <a:cubicBezTo>
                      <a:pt x="157152" y="685311"/>
                      <a:pt x="84620" y="760873"/>
                      <a:pt x="16462" y="839633"/>
                    </a:cubicBezTo>
                    <a:cubicBezTo>
                      <a:pt x="-8613" y="868579"/>
                      <a:pt x="-4574" y="912671"/>
                      <a:pt x="25382" y="936400"/>
                    </a:cubicBezTo>
                    <a:lnTo>
                      <a:pt x="997928" y="1709354"/>
                    </a:lnTo>
                    <a:cubicBezTo>
                      <a:pt x="1025528" y="1731400"/>
                      <a:pt x="1065412" y="1728034"/>
                      <a:pt x="1089309" y="1701950"/>
                    </a:cubicBezTo>
                    <a:cubicBezTo>
                      <a:pt x="1115394" y="1673845"/>
                      <a:pt x="1142489" y="1646582"/>
                      <a:pt x="1170425" y="1620329"/>
                    </a:cubicBezTo>
                    <a:close/>
                  </a:path>
                </a:pathLst>
              </a:custGeom>
              <a:solidFill>
                <a:srgbClr val="4971B8"/>
              </a:solidFill>
              <a:ln w="762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E87F3130-9EE7-4DC1-A268-639E27CD9710}"/>
              </a:ext>
            </a:extLst>
          </p:cNvPr>
          <p:cNvSpPr/>
          <p:nvPr/>
        </p:nvSpPr>
        <p:spPr>
          <a:xfrm>
            <a:off x="1839890" y="479332"/>
            <a:ext cx="85122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პროფესიულ საგანმანათლებლო პროგრამებზე სტუდენტთა მიღების პროცესიის კოორდინაცია 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6F9CDF5-14F8-410B-B8C0-1DBC3D2CF5D3}"/>
              </a:ext>
            </a:extLst>
          </p:cNvPr>
          <p:cNvSpPr/>
          <p:nvPr/>
        </p:nvSpPr>
        <p:spPr>
          <a:xfrm>
            <a:off x="100753" y="2139524"/>
            <a:ext cx="34782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a-GE" sz="1400" dirty="0">
                <a:solidFill>
                  <a:srgbClr val="595959"/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2024 წლის მიღების ფარგლებში:</a:t>
            </a:r>
          </a:p>
          <a:p>
            <a:pPr algn="r"/>
            <a:r>
              <a:rPr lang="ka-GE" sz="1400" dirty="0">
                <a:solidFill>
                  <a:srgbClr val="595959"/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გამოცხადდა მიღება 22 250 ადგილზე</a:t>
            </a:r>
            <a:endParaRPr lang="ka-GE" sz="1400" b="1" dirty="0">
              <a:solidFill>
                <a:srgbClr val="595959"/>
              </a:solidFill>
              <a:latin typeface="Calibri" panose="020F0502020204030204" pitchFamily="34" charset="0"/>
              <a:ea typeface="Sylfaen" charset="0"/>
              <a:cs typeface="Calibri" panose="020F050202020403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17A22AC-45EB-493A-B7B3-285B9FB7FC61}"/>
              </a:ext>
            </a:extLst>
          </p:cNvPr>
          <p:cNvSpPr/>
          <p:nvPr/>
        </p:nvSpPr>
        <p:spPr>
          <a:xfrm>
            <a:off x="110472" y="2642302"/>
            <a:ext cx="34782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a-GE" sz="1400" dirty="0">
                <a:solidFill>
                  <a:srgbClr val="595959"/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2025 წლის მიღების ფარგლებში:</a:t>
            </a:r>
          </a:p>
          <a:p>
            <a:pPr algn="r"/>
            <a:r>
              <a:rPr lang="ka-GE" sz="1400" dirty="0">
                <a:solidFill>
                  <a:srgbClr val="595959"/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გამოცხადდა მიღება 25 577 ადგილზე</a:t>
            </a:r>
            <a:endParaRPr lang="ka-GE" sz="1400" b="1" dirty="0">
              <a:solidFill>
                <a:srgbClr val="595959"/>
              </a:solidFill>
              <a:latin typeface="Calibri" panose="020F0502020204030204" pitchFamily="34" charset="0"/>
              <a:ea typeface="Sylfaen" charset="0"/>
              <a:cs typeface="Calibri" panose="020F050202020403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419506A-2A50-4A11-92F9-40549D094B1F}"/>
              </a:ext>
            </a:extLst>
          </p:cNvPr>
          <p:cNvSpPr/>
          <p:nvPr/>
        </p:nvSpPr>
        <p:spPr>
          <a:xfrm>
            <a:off x="952719" y="3743301"/>
            <a:ext cx="35303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a-GE" sz="1400" dirty="0">
                <a:solidFill>
                  <a:srgbClr val="595959"/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2024 წლის მიღების ფარგლებში:</a:t>
            </a:r>
          </a:p>
          <a:p>
            <a:pPr algn="r"/>
            <a:r>
              <a:rPr lang="ka-GE" sz="1400" dirty="0">
                <a:solidFill>
                  <a:srgbClr val="595959"/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დარეგისტრირდა 29 062 </a:t>
            </a:r>
            <a:r>
              <a:rPr lang="ka-GE" sz="1400" b="1" dirty="0">
                <a:solidFill>
                  <a:srgbClr val="595959"/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 </a:t>
            </a:r>
            <a:r>
              <a:rPr lang="ka-GE" sz="1400" dirty="0">
                <a:solidFill>
                  <a:srgbClr val="595959"/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აპლიკანტი</a:t>
            </a:r>
            <a:endParaRPr lang="ka-GE" sz="1400" b="1" dirty="0">
              <a:solidFill>
                <a:srgbClr val="595959"/>
              </a:solidFill>
              <a:latin typeface="Calibri" panose="020F0502020204030204" pitchFamily="34" charset="0"/>
              <a:ea typeface="Sylfaen" charset="0"/>
              <a:cs typeface="Calibri" panose="020F050202020403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86D2773-D6E5-4E5A-AB8B-F298B117B9E3}"/>
              </a:ext>
            </a:extLst>
          </p:cNvPr>
          <p:cNvSpPr/>
          <p:nvPr/>
        </p:nvSpPr>
        <p:spPr>
          <a:xfrm>
            <a:off x="497922" y="4238568"/>
            <a:ext cx="39851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a-GE" sz="1400" dirty="0">
                <a:solidFill>
                  <a:srgbClr val="595959"/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2025 წლის საგაზაფხულო მიღების ფარგლებში:</a:t>
            </a:r>
            <a:r>
              <a:rPr lang="en-US" sz="1400" dirty="0">
                <a:solidFill>
                  <a:srgbClr val="595959"/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 </a:t>
            </a:r>
            <a:r>
              <a:rPr lang="ka-GE" sz="1400" dirty="0">
                <a:solidFill>
                  <a:srgbClr val="595959"/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დარეგისტრირდა 11 465  აპლიკანტი</a:t>
            </a:r>
            <a:endParaRPr lang="ka-GE" sz="1400" b="1" dirty="0">
              <a:solidFill>
                <a:srgbClr val="595959"/>
              </a:solidFill>
              <a:latin typeface="Calibri" panose="020F0502020204030204" pitchFamily="34" charset="0"/>
              <a:ea typeface="Sylfaen" charset="0"/>
              <a:cs typeface="Calibri" panose="020F050202020403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B5C2F5C-32CB-4F3A-AFC0-2953F8512B3B}"/>
              </a:ext>
            </a:extLst>
          </p:cNvPr>
          <p:cNvSpPr/>
          <p:nvPr/>
        </p:nvSpPr>
        <p:spPr>
          <a:xfrm>
            <a:off x="4392235" y="4916798"/>
            <a:ext cx="353442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1400" dirty="0">
                <a:solidFill>
                  <a:srgbClr val="595959"/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2024 წელს პროფესიულ საგანმანათლებლო პროგრამებზე ჩაირიცხა 17 333 პირი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F121E98-5438-489C-BA49-AFA73DAE0C02}"/>
              </a:ext>
            </a:extLst>
          </p:cNvPr>
          <p:cNvSpPr/>
          <p:nvPr/>
        </p:nvSpPr>
        <p:spPr>
          <a:xfrm>
            <a:off x="4632190" y="5603626"/>
            <a:ext cx="305451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1400" dirty="0">
                <a:solidFill>
                  <a:srgbClr val="595959"/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2025 წლის საგაზაფხულო მიღების ფარგლებში, პროფესიულ საგანმანათლებლო პროგრამებზე ჩაირიცხა 6000 პირი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0D105A5-6BCF-4A97-A7D2-035989F871D1}"/>
              </a:ext>
            </a:extLst>
          </p:cNvPr>
          <p:cNvSpPr/>
          <p:nvPr/>
        </p:nvSpPr>
        <p:spPr>
          <a:xfrm>
            <a:off x="7797117" y="3847424"/>
            <a:ext cx="356160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a-GE" sz="1400" dirty="0">
                <a:solidFill>
                  <a:srgbClr val="595959"/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ხელმისაწვდომია პროფესიული მომზადებისა და პროფესიული გადამზადების 630 -ზე მეტი პროგრამა.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6BA8583-6A9F-4673-B9EC-D9AB01B0CECE}"/>
              </a:ext>
            </a:extLst>
          </p:cNvPr>
          <p:cNvSpPr/>
          <p:nvPr/>
        </p:nvSpPr>
        <p:spPr>
          <a:xfrm>
            <a:off x="8630396" y="2227284"/>
            <a:ext cx="331552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a-GE" sz="1400" dirty="0">
                <a:solidFill>
                  <a:srgbClr val="595959"/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2025 წლის საშემოდგომო მიღების ფარგლებში მიმდინარეობს  პროფესიულ საგანმანათლებლო პროგრამებზე რეგისტრაციის პროცესი</a:t>
            </a:r>
          </a:p>
        </p:txBody>
      </p:sp>
      <p:grpSp>
        <p:nvGrpSpPr>
          <p:cNvPr id="75" name="Graphic 61">
            <a:extLst>
              <a:ext uri="{FF2B5EF4-FFF2-40B4-BE49-F238E27FC236}">
                <a16:creationId xmlns:a16="http://schemas.microsoft.com/office/drawing/2014/main" id="{6C63C41B-7F14-4B57-A7D8-F994F79FFD4F}"/>
              </a:ext>
            </a:extLst>
          </p:cNvPr>
          <p:cNvGrpSpPr/>
          <p:nvPr/>
        </p:nvGrpSpPr>
        <p:grpSpPr>
          <a:xfrm>
            <a:off x="4124741" y="2274545"/>
            <a:ext cx="535976" cy="416253"/>
            <a:chOff x="4124741" y="2274545"/>
            <a:chExt cx="535976" cy="416253"/>
          </a:xfrm>
          <a:noFill/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E2E70B12-074B-4CAB-96B1-B4153BEB7DA5}"/>
                </a:ext>
              </a:extLst>
            </p:cNvPr>
            <p:cNvSpPr/>
            <p:nvPr/>
          </p:nvSpPr>
          <p:spPr>
            <a:xfrm>
              <a:off x="4124741" y="2274545"/>
              <a:ext cx="469472" cy="416253"/>
            </a:xfrm>
            <a:custGeom>
              <a:avLst/>
              <a:gdLst>
                <a:gd name="connsiteX0" fmla="*/ 19346 w 469472"/>
                <a:gd name="connsiteY0" fmla="*/ 416253 h 416253"/>
                <a:gd name="connsiteX1" fmla="*/ 85380 w 469472"/>
                <a:gd name="connsiteY1" fmla="*/ 416253 h 416253"/>
                <a:gd name="connsiteX2" fmla="*/ 70974 w 469472"/>
                <a:gd name="connsiteY2" fmla="*/ 345456 h 416253"/>
                <a:gd name="connsiteX3" fmla="*/ 86615 w 469472"/>
                <a:gd name="connsiteY3" fmla="*/ 354629 h 416253"/>
                <a:gd name="connsiteX4" fmla="*/ 106431 w 469472"/>
                <a:gd name="connsiteY4" fmla="*/ 416253 h 416253"/>
                <a:gd name="connsiteX5" fmla="*/ 234736 w 469472"/>
                <a:gd name="connsiteY5" fmla="*/ 416253 h 416253"/>
                <a:gd name="connsiteX6" fmla="*/ 211627 w 469472"/>
                <a:gd name="connsiteY6" fmla="*/ 303413 h 416253"/>
                <a:gd name="connsiteX7" fmla="*/ 256669 w 469472"/>
                <a:gd name="connsiteY7" fmla="*/ 282597 h 416253"/>
                <a:gd name="connsiteX8" fmla="*/ 335463 w 469472"/>
                <a:gd name="connsiteY8" fmla="*/ 202862 h 416253"/>
                <a:gd name="connsiteX9" fmla="*/ 343637 w 469472"/>
                <a:gd name="connsiteY9" fmla="*/ 198629 h 416253"/>
                <a:gd name="connsiteX10" fmla="*/ 386915 w 469472"/>
                <a:gd name="connsiteY10" fmla="*/ 203686 h 416253"/>
                <a:gd name="connsiteX11" fmla="*/ 392677 w 469472"/>
                <a:gd name="connsiteY11" fmla="*/ 205744 h 416253"/>
                <a:gd name="connsiteX12" fmla="*/ 469472 w 469472"/>
                <a:gd name="connsiteY12" fmla="*/ 183458 h 416253"/>
                <a:gd name="connsiteX13" fmla="*/ 448598 w 469472"/>
                <a:gd name="connsiteY13" fmla="*/ 174990 h 416253"/>
                <a:gd name="connsiteX14" fmla="*/ 447069 w 469472"/>
                <a:gd name="connsiteY14" fmla="*/ 175990 h 416253"/>
                <a:gd name="connsiteX15" fmla="*/ 392031 w 469472"/>
                <a:gd name="connsiteY15" fmla="*/ 171698 h 416253"/>
                <a:gd name="connsiteX16" fmla="*/ 368921 w 469472"/>
                <a:gd name="connsiteY16" fmla="*/ 80496 h 416253"/>
                <a:gd name="connsiteX17" fmla="*/ 382563 w 469472"/>
                <a:gd name="connsiteY17" fmla="*/ 41099 h 416253"/>
                <a:gd name="connsiteX18" fmla="*/ 409436 w 469472"/>
                <a:gd name="connsiteY18" fmla="*/ 26399 h 416253"/>
                <a:gd name="connsiteX19" fmla="*/ 429134 w 469472"/>
                <a:gd name="connsiteY19" fmla="*/ 34102 h 416253"/>
                <a:gd name="connsiteX20" fmla="*/ 446716 w 469472"/>
                <a:gd name="connsiteY20" fmla="*/ 21401 h 416253"/>
                <a:gd name="connsiteX21" fmla="*/ 369451 w 469472"/>
                <a:gd name="connsiteY21" fmla="*/ 17167 h 416253"/>
                <a:gd name="connsiteX22" fmla="*/ 345048 w 469472"/>
                <a:gd name="connsiteY22" fmla="*/ 33573 h 416253"/>
                <a:gd name="connsiteX23" fmla="*/ 266960 w 469472"/>
                <a:gd name="connsiteY23" fmla="*/ 64091 h 416253"/>
                <a:gd name="connsiteX24" fmla="*/ 227151 w 469472"/>
                <a:gd name="connsiteY24" fmla="*/ 91845 h 416253"/>
                <a:gd name="connsiteX25" fmla="*/ 220918 w 469472"/>
                <a:gd name="connsiteY25" fmla="*/ 98137 h 416253"/>
                <a:gd name="connsiteX26" fmla="*/ 200573 w 469472"/>
                <a:gd name="connsiteY26" fmla="*/ 140298 h 416253"/>
                <a:gd name="connsiteX27" fmla="*/ 224270 w 469472"/>
                <a:gd name="connsiteY27" fmla="*/ 174696 h 416253"/>
                <a:gd name="connsiteX28" fmla="*/ 236794 w 469472"/>
                <a:gd name="connsiteY28" fmla="*/ 184164 h 416253"/>
                <a:gd name="connsiteX29" fmla="*/ 253318 w 469472"/>
                <a:gd name="connsiteY29" fmla="*/ 196688 h 416253"/>
                <a:gd name="connsiteX30" fmla="*/ 212039 w 469472"/>
                <a:gd name="connsiteY30" fmla="*/ 221973 h 416253"/>
                <a:gd name="connsiteX31" fmla="*/ 178581 w 469472"/>
                <a:gd name="connsiteY31" fmla="*/ 229382 h 416253"/>
                <a:gd name="connsiteX32" fmla="*/ 170055 w 469472"/>
                <a:gd name="connsiteY32" fmla="*/ 234380 h 416253"/>
                <a:gd name="connsiteX33" fmla="*/ 137479 w 469472"/>
                <a:gd name="connsiteY33" fmla="*/ 273483 h 416253"/>
                <a:gd name="connsiteX34" fmla="*/ 93554 w 469472"/>
                <a:gd name="connsiteY34" fmla="*/ 240966 h 416253"/>
                <a:gd name="connsiteX35" fmla="*/ 82146 w 469472"/>
                <a:gd name="connsiteY35" fmla="*/ 238437 h 416253"/>
                <a:gd name="connsiteX36" fmla="*/ 27108 w 469472"/>
                <a:gd name="connsiteY36" fmla="*/ 261723 h 416253"/>
                <a:gd name="connsiteX37" fmla="*/ 177 w 469472"/>
                <a:gd name="connsiteY37" fmla="*/ 315997 h 416253"/>
                <a:gd name="connsiteX38" fmla="*/ 10644 w 469472"/>
                <a:gd name="connsiteY38" fmla="*/ 378738 h 416253"/>
                <a:gd name="connsiteX39" fmla="*/ 19346 w 469472"/>
                <a:gd name="connsiteY39" fmla="*/ 416253 h 416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469472" h="416253">
                  <a:moveTo>
                    <a:pt x="19346" y="416253"/>
                  </a:moveTo>
                  <a:cubicBezTo>
                    <a:pt x="41279" y="416253"/>
                    <a:pt x="62859" y="416253"/>
                    <a:pt x="85380" y="416253"/>
                  </a:cubicBezTo>
                  <a:cubicBezTo>
                    <a:pt x="80500" y="392380"/>
                    <a:pt x="75737" y="368918"/>
                    <a:pt x="70974" y="345456"/>
                  </a:cubicBezTo>
                  <a:cubicBezTo>
                    <a:pt x="83028" y="343339"/>
                    <a:pt x="83028" y="343339"/>
                    <a:pt x="86615" y="354629"/>
                  </a:cubicBezTo>
                  <a:cubicBezTo>
                    <a:pt x="93201" y="375092"/>
                    <a:pt x="99787" y="395555"/>
                    <a:pt x="106431" y="416253"/>
                  </a:cubicBezTo>
                  <a:cubicBezTo>
                    <a:pt x="148886" y="416253"/>
                    <a:pt x="191341" y="416253"/>
                    <a:pt x="234736" y="416253"/>
                  </a:cubicBezTo>
                  <a:cubicBezTo>
                    <a:pt x="226916" y="378150"/>
                    <a:pt x="219213" y="340517"/>
                    <a:pt x="211627" y="303413"/>
                  </a:cubicBezTo>
                  <a:cubicBezTo>
                    <a:pt x="227033" y="296357"/>
                    <a:pt x="242263" y="290242"/>
                    <a:pt x="256669" y="282597"/>
                  </a:cubicBezTo>
                  <a:cubicBezTo>
                    <a:pt x="291127" y="264251"/>
                    <a:pt x="317999" y="238026"/>
                    <a:pt x="335463" y="202862"/>
                  </a:cubicBezTo>
                  <a:cubicBezTo>
                    <a:pt x="337404" y="198923"/>
                    <a:pt x="339521" y="198099"/>
                    <a:pt x="343637" y="198629"/>
                  </a:cubicBezTo>
                  <a:cubicBezTo>
                    <a:pt x="358043" y="200510"/>
                    <a:pt x="372508" y="201922"/>
                    <a:pt x="386915" y="203686"/>
                  </a:cubicBezTo>
                  <a:cubicBezTo>
                    <a:pt x="388914" y="203921"/>
                    <a:pt x="391090" y="204568"/>
                    <a:pt x="392677" y="205744"/>
                  </a:cubicBezTo>
                  <a:cubicBezTo>
                    <a:pt x="426959" y="231381"/>
                    <a:pt x="455654" y="211565"/>
                    <a:pt x="469472" y="183458"/>
                  </a:cubicBezTo>
                  <a:cubicBezTo>
                    <a:pt x="462416" y="180577"/>
                    <a:pt x="455360" y="177754"/>
                    <a:pt x="448598" y="174990"/>
                  </a:cubicBezTo>
                  <a:cubicBezTo>
                    <a:pt x="447833" y="175461"/>
                    <a:pt x="447304" y="175637"/>
                    <a:pt x="447069" y="175990"/>
                  </a:cubicBezTo>
                  <a:cubicBezTo>
                    <a:pt x="432074" y="197688"/>
                    <a:pt x="408965" y="194513"/>
                    <a:pt x="392031" y="171698"/>
                  </a:cubicBezTo>
                  <a:cubicBezTo>
                    <a:pt x="371979" y="144649"/>
                    <a:pt x="365805" y="113602"/>
                    <a:pt x="368921" y="80496"/>
                  </a:cubicBezTo>
                  <a:cubicBezTo>
                    <a:pt x="370274" y="66325"/>
                    <a:pt x="374214" y="52860"/>
                    <a:pt x="382563" y="41099"/>
                  </a:cubicBezTo>
                  <a:cubicBezTo>
                    <a:pt x="389090" y="31926"/>
                    <a:pt x="397264" y="24517"/>
                    <a:pt x="409436" y="26399"/>
                  </a:cubicBezTo>
                  <a:cubicBezTo>
                    <a:pt x="415845" y="27399"/>
                    <a:pt x="421843" y="31162"/>
                    <a:pt x="429134" y="34102"/>
                  </a:cubicBezTo>
                  <a:cubicBezTo>
                    <a:pt x="434250" y="30397"/>
                    <a:pt x="440483" y="25929"/>
                    <a:pt x="446716" y="21401"/>
                  </a:cubicBezTo>
                  <a:cubicBezTo>
                    <a:pt x="425195" y="-5707"/>
                    <a:pt x="393030" y="-7000"/>
                    <a:pt x="369451" y="17167"/>
                  </a:cubicBezTo>
                  <a:cubicBezTo>
                    <a:pt x="362747" y="24047"/>
                    <a:pt x="353457" y="28457"/>
                    <a:pt x="345048" y="33573"/>
                  </a:cubicBezTo>
                  <a:cubicBezTo>
                    <a:pt x="320822" y="48273"/>
                    <a:pt x="294479" y="57799"/>
                    <a:pt x="266960" y="64091"/>
                  </a:cubicBezTo>
                  <a:cubicBezTo>
                    <a:pt x="249790" y="67972"/>
                    <a:pt x="236618" y="77027"/>
                    <a:pt x="227151" y="91845"/>
                  </a:cubicBezTo>
                  <a:cubicBezTo>
                    <a:pt x="225622" y="94315"/>
                    <a:pt x="223329" y="96490"/>
                    <a:pt x="220918" y="98137"/>
                  </a:cubicBezTo>
                  <a:cubicBezTo>
                    <a:pt x="205924" y="108251"/>
                    <a:pt x="199279" y="122539"/>
                    <a:pt x="200573" y="140298"/>
                  </a:cubicBezTo>
                  <a:cubicBezTo>
                    <a:pt x="201749" y="156115"/>
                    <a:pt x="210981" y="166817"/>
                    <a:pt x="224270" y="174696"/>
                  </a:cubicBezTo>
                  <a:cubicBezTo>
                    <a:pt x="228739" y="177343"/>
                    <a:pt x="232678" y="180988"/>
                    <a:pt x="236794" y="184164"/>
                  </a:cubicBezTo>
                  <a:cubicBezTo>
                    <a:pt x="242145" y="188221"/>
                    <a:pt x="247555" y="192337"/>
                    <a:pt x="253318" y="196688"/>
                  </a:cubicBezTo>
                  <a:cubicBezTo>
                    <a:pt x="242263" y="208801"/>
                    <a:pt x="228092" y="217151"/>
                    <a:pt x="212039" y="221973"/>
                  </a:cubicBezTo>
                  <a:cubicBezTo>
                    <a:pt x="201161" y="225266"/>
                    <a:pt x="189694" y="226677"/>
                    <a:pt x="178581" y="229382"/>
                  </a:cubicBezTo>
                  <a:cubicBezTo>
                    <a:pt x="175464" y="230146"/>
                    <a:pt x="172113" y="232028"/>
                    <a:pt x="170055" y="234380"/>
                  </a:cubicBezTo>
                  <a:cubicBezTo>
                    <a:pt x="159059" y="247140"/>
                    <a:pt x="148475" y="260194"/>
                    <a:pt x="137479" y="273483"/>
                  </a:cubicBezTo>
                  <a:cubicBezTo>
                    <a:pt x="122602" y="262370"/>
                    <a:pt x="108313" y="251374"/>
                    <a:pt x="93554" y="240966"/>
                  </a:cubicBezTo>
                  <a:cubicBezTo>
                    <a:pt x="90555" y="238849"/>
                    <a:pt x="85733" y="237791"/>
                    <a:pt x="82146" y="238437"/>
                  </a:cubicBezTo>
                  <a:cubicBezTo>
                    <a:pt x="62154" y="242083"/>
                    <a:pt x="43220" y="248669"/>
                    <a:pt x="27108" y="261723"/>
                  </a:cubicBezTo>
                  <a:cubicBezTo>
                    <a:pt x="9820" y="275718"/>
                    <a:pt x="1588" y="294064"/>
                    <a:pt x="177" y="315997"/>
                  </a:cubicBezTo>
                  <a:cubicBezTo>
                    <a:pt x="-1293" y="337753"/>
                    <a:pt x="6763" y="357922"/>
                    <a:pt x="10644" y="378738"/>
                  </a:cubicBezTo>
                  <a:cubicBezTo>
                    <a:pt x="12996" y="391145"/>
                    <a:pt x="16289" y="403317"/>
                    <a:pt x="19346" y="416253"/>
                  </a:cubicBezTo>
                  <a:close/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029A667C-6218-4FB7-84D5-30221C14C3C2}"/>
                </a:ext>
              </a:extLst>
            </p:cNvPr>
            <p:cNvSpPr/>
            <p:nvPr/>
          </p:nvSpPr>
          <p:spPr>
            <a:xfrm>
              <a:off x="4158905" y="2339282"/>
              <a:ext cx="152486" cy="152953"/>
            </a:xfrm>
            <a:custGeom>
              <a:avLst/>
              <a:gdLst>
                <a:gd name="connsiteX0" fmla="*/ 0 w 152486"/>
                <a:gd name="connsiteY0" fmla="*/ 76619 h 152953"/>
                <a:gd name="connsiteX1" fmla="*/ 76442 w 152486"/>
                <a:gd name="connsiteY1" fmla="*/ 152943 h 152953"/>
                <a:gd name="connsiteX2" fmla="*/ 152472 w 152486"/>
                <a:gd name="connsiteY2" fmla="*/ 75325 h 152953"/>
                <a:gd name="connsiteX3" fmla="*/ 76207 w 152486"/>
                <a:gd name="connsiteY3" fmla="*/ 0 h 152953"/>
                <a:gd name="connsiteX4" fmla="*/ 0 w 152486"/>
                <a:gd name="connsiteY4" fmla="*/ 76619 h 152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486" h="152953">
                  <a:moveTo>
                    <a:pt x="0" y="76619"/>
                  </a:moveTo>
                  <a:cubicBezTo>
                    <a:pt x="59" y="119015"/>
                    <a:pt x="34340" y="153649"/>
                    <a:pt x="76442" y="152943"/>
                  </a:cubicBezTo>
                  <a:cubicBezTo>
                    <a:pt x="123425" y="152238"/>
                    <a:pt x="153237" y="113546"/>
                    <a:pt x="152472" y="75325"/>
                  </a:cubicBezTo>
                  <a:cubicBezTo>
                    <a:pt x="151590" y="34046"/>
                    <a:pt x="117956" y="177"/>
                    <a:pt x="76207" y="0"/>
                  </a:cubicBezTo>
                  <a:cubicBezTo>
                    <a:pt x="34105" y="-117"/>
                    <a:pt x="-59" y="34282"/>
                    <a:pt x="0" y="76619"/>
                  </a:cubicBezTo>
                  <a:close/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98670282-6759-4F2C-8C82-83BB00A68731}"/>
                </a:ext>
              </a:extLst>
            </p:cNvPr>
            <p:cNvSpPr/>
            <p:nvPr/>
          </p:nvSpPr>
          <p:spPr>
            <a:xfrm>
              <a:off x="4508493" y="2357322"/>
              <a:ext cx="55761" cy="62048"/>
            </a:xfrm>
            <a:custGeom>
              <a:avLst/>
              <a:gdLst>
                <a:gd name="connsiteX0" fmla="*/ 10396 w 55761"/>
                <a:gd name="connsiteY0" fmla="*/ 62048 h 62048"/>
                <a:gd name="connsiteX1" fmla="*/ 42972 w 55761"/>
                <a:gd name="connsiteY1" fmla="*/ 54286 h 62048"/>
                <a:gd name="connsiteX2" fmla="*/ 55732 w 55761"/>
                <a:gd name="connsiteY2" fmla="*/ 32941 h 62048"/>
                <a:gd name="connsiteX3" fmla="*/ 43854 w 55761"/>
                <a:gd name="connsiteY3" fmla="*/ 3541 h 62048"/>
                <a:gd name="connsiteX4" fmla="*/ 34387 w 55761"/>
                <a:gd name="connsiteY4" fmla="*/ 13 h 62048"/>
                <a:gd name="connsiteX5" fmla="*/ 47 w 55761"/>
                <a:gd name="connsiteY5" fmla="*/ 3364 h 62048"/>
                <a:gd name="connsiteX6" fmla="*/ 10396 w 55761"/>
                <a:gd name="connsiteY6" fmla="*/ 62048 h 62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761" h="62048">
                  <a:moveTo>
                    <a:pt x="10396" y="62048"/>
                  </a:moveTo>
                  <a:cubicBezTo>
                    <a:pt x="21744" y="59402"/>
                    <a:pt x="32505" y="57403"/>
                    <a:pt x="42972" y="54286"/>
                  </a:cubicBezTo>
                  <a:cubicBezTo>
                    <a:pt x="53262" y="51229"/>
                    <a:pt x="55438" y="41938"/>
                    <a:pt x="55732" y="32941"/>
                  </a:cubicBezTo>
                  <a:cubicBezTo>
                    <a:pt x="56085" y="21710"/>
                    <a:pt x="53380" y="10950"/>
                    <a:pt x="43854" y="3541"/>
                  </a:cubicBezTo>
                  <a:cubicBezTo>
                    <a:pt x="41267" y="1541"/>
                    <a:pt x="37503" y="-164"/>
                    <a:pt x="34387" y="13"/>
                  </a:cubicBezTo>
                  <a:cubicBezTo>
                    <a:pt x="23214" y="601"/>
                    <a:pt x="12101" y="2071"/>
                    <a:pt x="47" y="3364"/>
                  </a:cubicBezTo>
                  <a:cubicBezTo>
                    <a:pt x="-424" y="23533"/>
                    <a:pt x="2634" y="42820"/>
                    <a:pt x="10396" y="62048"/>
                  </a:cubicBezTo>
                  <a:close/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A19CC93A-EA0C-4970-812D-CA70865D2E2F}"/>
                </a:ext>
              </a:extLst>
            </p:cNvPr>
            <p:cNvSpPr/>
            <p:nvPr/>
          </p:nvSpPr>
          <p:spPr>
            <a:xfrm>
              <a:off x="4592861" y="2356746"/>
              <a:ext cx="67856" cy="27754"/>
            </a:xfrm>
            <a:custGeom>
              <a:avLst/>
              <a:gdLst>
                <a:gd name="connsiteX0" fmla="*/ 0 w 67856"/>
                <a:gd name="connsiteY0" fmla="*/ 7938 h 27754"/>
                <a:gd name="connsiteX1" fmla="*/ 2587 w 67856"/>
                <a:gd name="connsiteY1" fmla="*/ 27754 h 27754"/>
                <a:gd name="connsiteX2" fmla="*/ 67857 w 67856"/>
                <a:gd name="connsiteY2" fmla="*/ 19757 h 27754"/>
                <a:gd name="connsiteX3" fmla="*/ 65740 w 67856"/>
                <a:gd name="connsiteY3" fmla="*/ 0 h 27754"/>
                <a:gd name="connsiteX4" fmla="*/ 0 w 67856"/>
                <a:gd name="connsiteY4" fmla="*/ 7938 h 27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56" h="27754">
                  <a:moveTo>
                    <a:pt x="0" y="7938"/>
                  </a:moveTo>
                  <a:cubicBezTo>
                    <a:pt x="882" y="14642"/>
                    <a:pt x="1705" y="20816"/>
                    <a:pt x="2587" y="27754"/>
                  </a:cubicBezTo>
                  <a:cubicBezTo>
                    <a:pt x="24461" y="25049"/>
                    <a:pt x="45748" y="22462"/>
                    <a:pt x="67857" y="19757"/>
                  </a:cubicBezTo>
                  <a:cubicBezTo>
                    <a:pt x="67151" y="13348"/>
                    <a:pt x="66505" y="7233"/>
                    <a:pt x="65740" y="0"/>
                  </a:cubicBezTo>
                  <a:cubicBezTo>
                    <a:pt x="43925" y="2587"/>
                    <a:pt x="22462" y="5175"/>
                    <a:pt x="0" y="7938"/>
                  </a:cubicBezTo>
                  <a:close/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6D1D5193-FB75-4390-8791-CAC44711AE96}"/>
                </a:ext>
              </a:extLst>
            </p:cNvPr>
            <p:cNvSpPr/>
            <p:nvPr/>
          </p:nvSpPr>
          <p:spPr>
            <a:xfrm>
              <a:off x="4577102" y="2285714"/>
              <a:ext cx="63799" cy="53744"/>
            </a:xfrm>
            <a:custGeom>
              <a:avLst/>
              <a:gdLst>
                <a:gd name="connsiteX0" fmla="*/ 0 w 63799"/>
                <a:gd name="connsiteY0" fmla="*/ 37633 h 53744"/>
                <a:gd name="connsiteX1" fmla="*/ 11819 w 63799"/>
                <a:gd name="connsiteY1" fmla="*/ 53745 h 53744"/>
                <a:gd name="connsiteX2" fmla="*/ 63800 w 63799"/>
                <a:gd name="connsiteY2" fmla="*/ 16170 h 53744"/>
                <a:gd name="connsiteX3" fmla="*/ 52098 w 63799"/>
                <a:gd name="connsiteY3" fmla="*/ 0 h 53744"/>
                <a:gd name="connsiteX4" fmla="*/ 0 w 63799"/>
                <a:gd name="connsiteY4" fmla="*/ 37633 h 53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799" h="53744">
                  <a:moveTo>
                    <a:pt x="0" y="37633"/>
                  </a:moveTo>
                  <a:cubicBezTo>
                    <a:pt x="4116" y="43219"/>
                    <a:pt x="7703" y="48100"/>
                    <a:pt x="11819" y="53745"/>
                  </a:cubicBezTo>
                  <a:cubicBezTo>
                    <a:pt x="29224" y="41161"/>
                    <a:pt x="46336" y="28813"/>
                    <a:pt x="63800" y="16170"/>
                  </a:cubicBezTo>
                  <a:cubicBezTo>
                    <a:pt x="59860" y="10702"/>
                    <a:pt x="56214" y="5645"/>
                    <a:pt x="52098" y="0"/>
                  </a:cubicBezTo>
                  <a:cubicBezTo>
                    <a:pt x="34752" y="12525"/>
                    <a:pt x="17640" y="24932"/>
                    <a:pt x="0" y="37633"/>
                  </a:cubicBezTo>
                  <a:close/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8082E590-A066-44AD-B2B3-8B8BFFE72F9C}"/>
                </a:ext>
              </a:extLst>
            </p:cNvPr>
            <p:cNvSpPr/>
            <p:nvPr/>
          </p:nvSpPr>
          <p:spPr>
            <a:xfrm>
              <a:off x="4590097" y="2410020"/>
              <a:ext cx="67092" cy="42395"/>
            </a:xfrm>
            <a:custGeom>
              <a:avLst/>
              <a:gdLst>
                <a:gd name="connsiteX0" fmla="*/ 7585 w 67092"/>
                <a:gd name="connsiteY0" fmla="*/ 0 h 42395"/>
                <a:gd name="connsiteX1" fmla="*/ 0 w 67092"/>
                <a:gd name="connsiteY1" fmla="*/ 18464 h 42395"/>
                <a:gd name="connsiteX2" fmla="*/ 59625 w 67092"/>
                <a:gd name="connsiteY2" fmla="*/ 42396 h 42395"/>
                <a:gd name="connsiteX3" fmla="*/ 67093 w 67092"/>
                <a:gd name="connsiteY3" fmla="*/ 23873 h 42395"/>
                <a:gd name="connsiteX4" fmla="*/ 7585 w 67092"/>
                <a:gd name="connsiteY4" fmla="*/ 0 h 42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92" h="42395">
                  <a:moveTo>
                    <a:pt x="7585" y="0"/>
                  </a:moveTo>
                  <a:cubicBezTo>
                    <a:pt x="4998" y="6292"/>
                    <a:pt x="2587" y="12113"/>
                    <a:pt x="0" y="18464"/>
                  </a:cubicBezTo>
                  <a:cubicBezTo>
                    <a:pt x="19757" y="26402"/>
                    <a:pt x="39338" y="34223"/>
                    <a:pt x="59625" y="42396"/>
                  </a:cubicBezTo>
                  <a:cubicBezTo>
                    <a:pt x="62153" y="36163"/>
                    <a:pt x="64446" y="30459"/>
                    <a:pt x="67093" y="23873"/>
                  </a:cubicBezTo>
                  <a:cubicBezTo>
                    <a:pt x="47159" y="15876"/>
                    <a:pt x="27578" y="8056"/>
                    <a:pt x="7585" y="0"/>
                  </a:cubicBezTo>
                  <a:close/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" name="Graphic 62">
            <a:extLst>
              <a:ext uri="{FF2B5EF4-FFF2-40B4-BE49-F238E27FC236}">
                <a16:creationId xmlns:a16="http://schemas.microsoft.com/office/drawing/2014/main" id="{9EDFE1A6-E52D-4951-97E2-18CE6023BD7F}"/>
              </a:ext>
            </a:extLst>
          </p:cNvPr>
          <p:cNvGrpSpPr/>
          <p:nvPr/>
        </p:nvGrpSpPr>
        <p:grpSpPr>
          <a:xfrm>
            <a:off x="4898728" y="3144149"/>
            <a:ext cx="332255" cy="407727"/>
            <a:chOff x="4898728" y="3144149"/>
            <a:chExt cx="332255" cy="407727"/>
          </a:xfrm>
          <a:noFill/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8189E701-564E-4E1F-84FF-35CFFBBF6F16}"/>
                </a:ext>
              </a:extLst>
            </p:cNvPr>
            <p:cNvSpPr/>
            <p:nvPr/>
          </p:nvSpPr>
          <p:spPr>
            <a:xfrm>
              <a:off x="4898728" y="3318426"/>
              <a:ext cx="321447" cy="185673"/>
            </a:xfrm>
            <a:custGeom>
              <a:avLst/>
              <a:gdLst>
                <a:gd name="connsiteX0" fmla="*/ 262032 w 321447"/>
                <a:gd name="connsiteY0" fmla="*/ 82011 h 185673"/>
                <a:gd name="connsiteX1" fmla="*/ 232239 w 321447"/>
                <a:gd name="connsiteY1" fmla="*/ 81965 h 185673"/>
                <a:gd name="connsiteX2" fmla="*/ 229676 w 321447"/>
                <a:gd name="connsiteY2" fmla="*/ 84594 h 185673"/>
                <a:gd name="connsiteX3" fmla="*/ 229756 w 321447"/>
                <a:gd name="connsiteY3" fmla="*/ 128152 h 185673"/>
                <a:gd name="connsiteX4" fmla="*/ 227089 w 321447"/>
                <a:gd name="connsiteY4" fmla="*/ 130869 h 185673"/>
                <a:gd name="connsiteX5" fmla="*/ 183752 w 321447"/>
                <a:gd name="connsiteY5" fmla="*/ 130823 h 185673"/>
                <a:gd name="connsiteX6" fmla="*/ 180497 w 321447"/>
                <a:gd name="connsiteY6" fmla="*/ 134165 h 185673"/>
                <a:gd name="connsiteX7" fmla="*/ 180497 w 321447"/>
                <a:gd name="connsiteY7" fmla="*/ 172512 h 185673"/>
                <a:gd name="connsiteX8" fmla="*/ 177709 w 321447"/>
                <a:gd name="connsiteY8" fmla="*/ 175187 h 185673"/>
                <a:gd name="connsiteX9" fmla="*/ 141307 w 321447"/>
                <a:gd name="connsiteY9" fmla="*/ 175442 h 185673"/>
                <a:gd name="connsiteX10" fmla="*/ 113358 w 321447"/>
                <a:gd name="connsiteY10" fmla="*/ 177970 h 185673"/>
                <a:gd name="connsiteX11" fmla="*/ 78132 w 321447"/>
                <a:gd name="connsiteY11" fmla="*/ 182748 h 185673"/>
                <a:gd name="connsiteX12" fmla="*/ 35424 w 321447"/>
                <a:gd name="connsiteY12" fmla="*/ 185335 h 185673"/>
                <a:gd name="connsiteX13" fmla="*/ 11047 w 321447"/>
                <a:gd name="connsiteY13" fmla="*/ 175500 h 185673"/>
                <a:gd name="connsiteX14" fmla="*/ 1233 w 321447"/>
                <a:gd name="connsiteY14" fmla="*/ 154094 h 185673"/>
                <a:gd name="connsiteX15" fmla="*/ 699 w 321447"/>
                <a:gd name="connsiteY15" fmla="*/ 118789 h 185673"/>
                <a:gd name="connsiteX16" fmla="*/ 5819 w 321447"/>
                <a:gd name="connsiteY16" fmla="*/ 81956 h 185673"/>
                <a:gd name="connsiteX17" fmla="*/ 29841 w 321447"/>
                <a:gd name="connsiteY17" fmla="*/ 32435 h 185673"/>
                <a:gd name="connsiteX18" fmla="*/ 66845 w 321447"/>
                <a:gd name="connsiteY18" fmla="*/ 7286 h 185673"/>
                <a:gd name="connsiteX19" fmla="*/ 97109 w 321447"/>
                <a:gd name="connsiteY19" fmla="*/ 13 h 185673"/>
                <a:gd name="connsiteX20" fmla="*/ 99688 w 321447"/>
                <a:gd name="connsiteY20" fmla="*/ 993 h 185673"/>
                <a:gd name="connsiteX21" fmla="*/ 136788 w 321447"/>
                <a:gd name="connsiteY21" fmla="*/ 28254 h 185673"/>
                <a:gd name="connsiteX22" fmla="*/ 158916 w 321447"/>
                <a:gd name="connsiteY22" fmla="*/ 44577 h 185673"/>
                <a:gd name="connsiteX23" fmla="*/ 162909 w 321447"/>
                <a:gd name="connsiteY23" fmla="*/ 44581 h 185673"/>
                <a:gd name="connsiteX24" fmla="*/ 220442 w 321447"/>
                <a:gd name="connsiteY24" fmla="*/ 1866 h 185673"/>
                <a:gd name="connsiteX25" fmla="*/ 226509 w 321447"/>
                <a:gd name="connsiteY25" fmla="*/ 234 h 185673"/>
                <a:gd name="connsiteX26" fmla="*/ 263880 w 321447"/>
                <a:gd name="connsiteY26" fmla="*/ 11242 h 185673"/>
                <a:gd name="connsiteX27" fmla="*/ 308478 w 321447"/>
                <a:gd name="connsiteY27" fmla="*/ 59349 h 185673"/>
                <a:gd name="connsiteX28" fmla="*/ 319290 w 321447"/>
                <a:gd name="connsiteY28" fmla="*/ 101530 h 185673"/>
                <a:gd name="connsiteX29" fmla="*/ 321426 w 321447"/>
                <a:gd name="connsiteY29" fmla="*/ 128478 h 185673"/>
                <a:gd name="connsiteX30" fmla="*/ 319098 w 321447"/>
                <a:gd name="connsiteY30" fmla="*/ 130860 h 185673"/>
                <a:gd name="connsiteX31" fmla="*/ 296803 w 321447"/>
                <a:gd name="connsiteY31" fmla="*/ 130856 h 185673"/>
                <a:gd name="connsiteX32" fmla="*/ 294566 w 321447"/>
                <a:gd name="connsiteY32" fmla="*/ 128565 h 185673"/>
                <a:gd name="connsiteX33" fmla="*/ 294591 w 321447"/>
                <a:gd name="connsiteY33" fmla="*/ 85007 h 185673"/>
                <a:gd name="connsiteX34" fmla="*/ 291620 w 321447"/>
                <a:gd name="connsiteY34" fmla="*/ 82015 h 185673"/>
                <a:gd name="connsiteX35" fmla="*/ 262032 w 321447"/>
                <a:gd name="connsiteY35" fmla="*/ 82011 h 185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321447" h="185673">
                  <a:moveTo>
                    <a:pt x="262032" y="82011"/>
                  </a:moveTo>
                  <a:cubicBezTo>
                    <a:pt x="252101" y="82011"/>
                    <a:pt x="242165" y="82065"/>
                    <a:pt x="232239" y="81965"/>
                  </a:cubicBezTo>
                  <a:cubicBezTo>
                    <a:pt x="230177" y="81944"/>
                    <a:pt x="229668" y="82645"/>
                    <a:pt x="229676" y="84594"/>
                  </a:cubicBezTo>
                  <a:cubicBezTo>
                    <a:pt x="229743" y="99114"/>
                    <a:pt x="229672" y="113631"/>
                    <a:pt x="229756" y="128152"/>
                  </a:cubicBezTo>
                  <a:cubicBezTo>
                    <a:pt x="229768" y="130230"/>
                    <a:pt x="229238" y="130881"/>
                    <a:pt x="227089" y="130869"/>
                  </a:cubicBezTo>
                  <a:cubicBezTo>
                    <a:pt x="212643" y="130777"/>
                    <a:pt x="198198" y="130819"/>
                    <a:pt x="183752" y="130823"/>
                  </a:cubicBezTo>
                  <a:cubicBezTo>
                    <a:pt x="180497" y="130823"/>
                    <a:pt x="180497" y="130827"/>
                    <a:pt x="180497" y="134165"/>
                  </a:cubicBezTo>
                  <a:cubicBezTo>
                    <a:pt x="180497" y="146946"/>
                    <a:pt x="180497" y="159731"/>
                    <a:pt x="180497" y="172512"/>
                  </a:cubicBezTo>
                  <a:cubicBezTo>
                    <a:pt x="180497" y="175404"/>
                    <a:pt x="180497" y="175191"/>
                    <a:pt x="177709" y="175187"/>
                  </a:cubicBezTo>
                  <a:cubicBezTo>
                    <a:pt x="165575" y="175166"/>
                    <a:pt x="153424" y="174974"/>
                    <a:pt x="141307" y="175442"/>
                  </a:cubicBezTo>
                  <a:cubicBezTo>
                    <a:pt x="131968" y="175805"/>
                    <a:pt x="122646" y="176860"/>
                    <a:pt x="113358" y="177970"/>
                  </a:cubicBezTo>
                  <a:cubicBezTo>
                    <a:pt x="101595" y="179372"/>
                    <a:pt x="89874" y="181158"/>
                    <a:pt x="78132" y="182748"/>
                  </a:cubicBezTo>
                  <a:cubicBezTo>
                    <a:pt x="63961" y="184672"/>
                    <a:pt x="49749" y="186432"/>
                    <a:pt x="35424" y="185335"/>
                  </a:cubicBezTo>
                  <a:cubicBezTo>
                    <a:pt x="26357" y="184638"/>
                    <a:pt x="17744" y="182243"/>
                    <a:pt x="11047" y="175500"/>
                  </a:cubicBezTo>
                  <a:cubicBezTo>
                    <a:pt x="5176" y="169587"/>
                    <a:pt x="2556" y="162114"/>
                    <a:pt x="1233" y="154094"/>
                  </a:cubicBezTo>
                  <a:cubicBezTo>
                    <a:pt x="-703" y="142356"/>
                    <a:pt x="65" y="130577"/>
                    <a:pt x="699" y="118789"/>
                  </a:cubicBezTo>
                  <a:cubicBezTo>
                    <a:pt x="1366" y="106358"/>
                    <a:pt x="2931" y="94061"/>
                    <a:pt x="5819" y="81956"/>
                  </a:cubicBezTo>
                  <a:cubicBezTo>
                    <a:pt x="10171" y="63692"/>
                    <a:pt x="17302" y="46743"/>
                    <a:pt x="29841" y="32435"/>
                  </a:cubicBezTo>
                  <a:cubicBezTo>
                    <a:pt x="39997" y="20847"/>
                    <a:pt x="52516" y="12731"/>
                    <a:pt x="66845" y="7286"/>
                  </a:cubicBezTo>
                  <a:cubicBezTo>
                    <a:pt x="76621" y="3572"/>
                    <a:pt x="86769" y="1365"/>
                    <a:pt x="97109" y="13"/>
                  </a:cubicBezTo>
                  <a:cubicBezTo>
                    <a:pt x="97919" y="-91"/>
                    <a:pt x="98962" y="459"/>
                    <a:pt x="99688" y="993"/>
                  </a:cubicBezTo>
                  <a:cubicBezTo>
                    <a:pt x="112073" y="10052"/>
                    <a:pt x="124428" y="19157"/>
                    <a:pt x="136788" y="28254"/>
                  </a:cubicBezTo>
                  <a:cubicBezTo>
                    <a:pt x="144169" y="33687"/>
                    <a:pt x="151584" y="39078"/>
                    <a:pt x="158916" y="44577"/>
                  </a:cubicBezTo>
                  <a:cubicBezTo>
                    <a:pt x="160393" y="45683"/>
                    <a:pt x="161419" y="45691"/>
                    <a:pt x="162909" y="44581"/>
                  </a:cubicBezTo>
                  <a:cubicBezTo>
                    <a:pt x="182070" y="30319"/>
                    <a:pt x="201302" y="16149"/>
                    <a:pt x="220442" y="1866"/>
                  </a:cubicBezTo>
                  <a:cubicBezTo>
                    <a:pt x="222366" y="430"/>
                    <a:pt x="224118" y="-125"/>
                    <a:pt x="226509" y="234"/>
                  </a:cubicBezTo>
                  <a:cubicBezTo>
                    <a:pt x="239487" y="2170"/>
                    <a:pt x="252067" y="5425"/>
                    <a:pt x="263880" y="11242"/>
                  </a:cubicBezTo>
                  <a:cubicBezTo>
                    <a:pt x="284877" y="21573"/>
                    <a:pt x="299377" y="37968"/>
                    <a:pt x="308478" y="59349"/>
                  </a:cubicBezTo>
                  <a:cubicBezTo>
                    <a:pt x="314232" y="72860"/>
                    <a:pt x="317675" y="86989"/>
                    <a:pt x="319290" y="101530"/>
                  </a:cubicBezTo>
                  <a:cubicBezTo>
                    <a:pt x="320287" y="110481"/>
                    <a:pt x="320696" y="119494"/>
                    <a:pt x="321426" y="128478"/>
                  </a:cubicBezTo>
                  <a:cubicBezTo>
                    <a:pt x="321576" y="130314"/>
                    <a:pt x="320942" y="130881"/>
                    <a:pt x="319098" y="130860"/>
                  </a:cubicBezTo>
                  <a:cubicBezTo>
                    <a:pt x="311666" y="130769"/>
                    <a:pt x="304235" y="130777"/>
                    <a:pt x="296803" y="130856"/>
                  </a:cubicBezTo>
                  <a:cubicBezTo>
                    <a:pt x="295038" y="130877"/>
                    <a:pt x="294562" y="130251"/>
                    <a:pt x="294566" y="128565"/>
                  </a:cubicBezTo>
                  <a:cubicBezTo>
                    <a:pt x="294616" y="114044"/>
                    <a:pt x="294596" y="99528"/>
                    <a:pt x="294591" y="85007"/>
                  </a:cubicBezTo>
                  <a:cubicBezTo>
                    <a:pt x="294591" y="82019"/>
                    <a:pt x="294579" y="82015"/>
                    <a:pt x="291620" y="82015"/>
                  </a:cubicBezTo>
                  <a:cubicBezTo>
                    <a:pt x="281756" y="82011"/>
                    <a:pt x="271896" y="82011"/>
                    <a:pt x="262032" y="82011"/>
                  </a:cubicBezTo>
                  <a:close/>
                </a:path>
              </a:pathLst>
            </a:custGeom>
            <a:noFill/>
            <a:ln w="2857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3184F55E-3BCB-4B02-8FCA-04FDBC9CD277}"/>
                </a:ext>
              </a:extLst>
            </p:cNvPr>
            <p:cNvSpPr/>
            <p:nvPr/>
          </p:nvSpPr>
          <p:spPr>
            <a:xfrm>
              <a:off x="4973158" y="3144149"/>
              <a:ext cx="172838" cy="172612"/>
            </a:xfrm>
            <a:custGeom>
              <a:avLst/>
              <a:gdLst>
                <a:gd name="connsiteX0" fmla="*/ 86384 w 172838"/>
                <a:gd name="connsiteY0" fmla="*/ 172609 h 172612"/>
                <a:gd name="connsiteX1" fmla="*/ 1 w 172838"/>
                <a:gd name="connsiteY1" fmla="*/ 86046 h 172612"/>
                <a:gd name="connsiteX2" fmla="*/ 87056 w 172838"/>
                <a:gd name="connsiteY2" fmla="*/ 1 h 172612"/>
                <a:gd name="connsiteX3" fmla="*/ 172839 w 172838"/>
                <a:gd name="connsiteY3" fmla="*/ 86322 h 172612"/>
                <a:gd name="connsiteX4" fmla="*/ 86384 w 172838"/>
                <a:gd name="connsiteY4" fmla="*/ 172609 h 172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838" h="172612">
                  <a:moveTo>
                    <a:pt x="86384" y="172609"/>
                  </a:moveTo>
                  <a:cubicBezTo>
                    <a:pt x="38085" y="172909"/>
                    <a:pt x="-200" y="132793"/>
                    <a:pt x="1" y="86046"/>
                  </a:cubicBezTo>
                  <a:cubicBezTo>
                    <a:pt x="193" y="40505"/>
                    <a:pt x="36979" y="-220"/>
                    <a:pt x="87056" y="1"/>
                  </a:cubicBezTo>
                  <a:cubicBezTo>
                    <a:pt x="136211" y="222"/>
                    <a:pt x="172855" y="40280"/>
                    <a:pt x="172839" y="86322"/>
                  </a:cubicBezTo>
                  <a:cubicBezTo>
                    <a:pt x="172822" y="134441"/>
                    <a:pt x="133206" y="173039"/>
                    <a:pt x="86384" y="172609"/>
                  </a:cubicBezTo>
                  <a:close/>
                </a:path>
              </a:pathLst>
            </a:custGeom>
            <a:noFill/>
            <a:ln w="2857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E0A569D6-C440-4B8E-8AC4-6F4E26587076}"/>
                </a:ext>
              </a:extLst>
            </p:cNvPr>
            <p:cNvSpPr/>
            <p:nvPr/>
          </p:nvSpPr>
          <p:spPr>
            <a:xfrm>
              <a:off x="5090724" y="3411561"/>
              <a:ext cx="140259" cy="140315"/>
            </a:xfrm>
            <a:custGeom>
              <a:avLst/>
              <a:gdLst>
                <a:gd name="connsiteX0" fmla="*/ 91028 w 140259"/>
                <a:gd name="connsiteY0" fmla="*/ 115818 h 140315"/>
                <a:gd name="connsiteX1" fmla="*/ 91057 w 140259"/>
                <a:gd name="connsiteY1" fmla="*/ 138117 h 140315"/>
                <a:gd name="connsiteX2" fmla="*/ 88942 w 140259"/>
                <a:gd name="connsiteY2" fmla="*/ 140312 h 140315"/>
                <a:gd name="connsiteX3" fmla="*/ 51442 w 140259"/>
                <a:gd name="connsiteY3" fmla="*/ 140316 h 140315"/>
                <a:gd name="connsiteX4" fmla="*/ 49272 w 140259"/>
                <a:gd name="connsiteY4" fmla="*/ 137962 h 140315"/>
                <a:gd name="connsiteX5" fmla="*/ 49297 w 140259"/>
                <a:gd name="connsiteY5" fmla="*/ 95034 h 140315"/>
                <a:gd name="connsiteX6" fmla="*/ 45212 w 140259"/>
                <a:gd name="connsiteY6" fmla="*/ 91049 h 140315"/>
                <a:gd name="connsiteX7" fmla="*/ 2708 w 140259"/>
                <a:gd name="connsiteY7" fmla="*/ 91090 h 140315"/>
                <a:gd name="connsiteX8" fmla="*/ 0 w 140259"/>
                <a:gd name="connsiteY8" fmla="*/ 88403 h 140315"/>
                <a:gd name="connsiteX9" fmla="*/ 0 w 140259"/>
                <a:gd name="connsiteY9" fmla="*/ 51934 h 140315"/>
                <a:gd name="connsiteX10" fmla="*/ 2738 w 140259"/>
                <a:gd name="connsiteY10" fmla="*/ 49267 h 140315"/>
                <a:gd name="connsiteX11" fmla="*/ 45863 w 140259"/>
                <a:gd name="connsiteY11" fmla="*/ 49309 h 140315"/>
                <a:gd name="connsiteX12" fmla="*/ 49301 w 140259"/>
                <a:gd name="connsiteY12" fmla="*/ 45963 h 140315"/>
                <a:gd name="connsiteX13" fmla="*/ 49263 w 140259"/>
                <a:gd name="connsiteY13" fmla="*/ 2617 h 140315"/>
                <a:gd name="connsiteX14" fmla="*/ 51817 w 140259"/>
                <a:gd name="connsiteY14" fmla="*/ 0 h 140315"/>
                <a:gd name="connsiteX15" fmla="*/ 88691 w 140259"/>
                <a:gd name="connsiteY15" fmla="*/ 9 h 140315"/>
                <a:gd name="connsiteX16" fmla="*/ 91070 w 140259"/>
                <a:gd name="connsiteY16" fmla="*/ 2375 h 140315"/>
                <a:gd name="connsiteX17" fmla="*/ 91036 w 140259"/>
                <a:gd name="connsiteY17" fmla="*/ 46555 h 140315"/>
                <a:gd name="connsiteX18" fmla="*/ 93786 w 140259"/>
                <a:gd name="connsiteY18" fmla="*/ 49313 h 140315"/>
                <a:gd name="connsiteX19" fmla="*/ 137537 w 140259"/>
                <a:gd name="connsiteY19" fmla="*/ 49317 h 140315"/>
                <a:gd name="connsiteX20" fmla="*/ 140258 w 140259"/>
                <a:gd name="connsiteY20" fmla="*/ 52101 h 140315"/>
                <a:gd name="connsiteX21" fmla="*/ 140258 w 140259"/>
                <a:gd name="connsiteY21" fmla="*/ 88153 h 140315"/>
                <a:gd name="connsiteX22" fmla="*/ 137450 w 140259"/>
                <a:gd name="connsiteY22" fmla="*/ 91049 h 140315"/>
                <a:gd name="connsiteX23" fmla="*/ 93907 w 140259"/>
                <a:gd name="connsiteY23" fmla="*/ 91053 h 140315"/>
                <a:gd name="connsiteX24" fmla="*/ 91036 w 140259"/>
                <a:gd name="connsiteY24" fmla="*/ 93940 h 140315"/>
                <a:gd name="connsiteX25" fmla="*/ 91028 w 140259"/>
                <a:gd name="connsiteY25" fmla="*/ 115818 h 140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0259" h="140315">
                  <a:moveTo>
                    <a:pt x="91028" y="115818"/>
                  </a:moveTo>
                  <a:cubicBezTo>
                    <a:pt x="91028" y="123249"/>
                    <a:pt x="90991" y="130685"/>
                    <a:pt x="91057" y="138117"/>
                  </a:cubicBezTo>
                  <a:cubicBezTo>
                    <a:pt x="91070" y="139715"/>
                    <a:pt x="90619" y="140320"/>
                    <a:pt x="88942" y="140312"/>
                  </a:cubicBezTo>
                  <a:cubicBezTo>
                    <a:pt x="76440" y="140257"/>
                    <a:pt x="63939" y="140249"/>
                    <a:pt x="51442" y="140316"/>
                  </a:cubicBezTo>
                  <a:cubicBezTo>
                    <a:pt x="49610" y="140324"/>
                    <a:pt x="49268" y="139586"/>
                    <a:pt x="49272" y="137962"/>
                  </a:cubicBezTo>
                  <a:cubicBezTo>
                    <a:pt x="49318" y="123654"/>
                    <a:pt x="49305" y="109342"/>
                    <a:pt x="49297" y="95034"/>
                  </a:cubicBezTo>
                  <a:cubicBezTo>
                    <a:pt x="49293" y="90669"/>
                    <a:pt x="49689" y="91053"/>
                    <a:pt x="45212" y="91049"/>
                  </a:cubicBezTo>
                  <a:cubicBezTo>
                    <a:pt x="31045" y="91040"/>
                    <a:pt x="16879" y="91003"/>
                    <a:pt x="2708" y="91090"/>
                  </a:cubicBezTo>
                  <a:cubicBezTo>
                    <a:pt x="605" y="91103"/>
                    <a:pt x="-16" y="90523"/>
                    <a:pt x="0" y="88403"/>
                  </a:cubicBezTo>
                  <a:cubicBezTo>
                    <a:pt x="96" y="76248"/>
                    <a:pt x="96" y="64089"/>
                    <a:pt x="0" y="51934"/>
                  </a:cubicBezTo>
                  <a:cubicBezTo>
                    <a:pt x="-16" y="49781"/>
                    <a:pt x="668" y="49255"/>
                    <a:pt x="2738" y="49267"/>
                  </a:cubicBezTo>
                  <a:cubicBezTo>
                    <a:pt x="17113" y="49351"/>
                    <a:pt x="31488" y="49313"/>
                    <a:pt x="45863" y="49309"/>
                  </a:cubicBezTo>
                  <a:cubicBezTo>
                    <a:pt x="49297" y="49309"/>
                    <a:pt x="49301" y="49309"/>
                    <a:pt x="49301" y="45963"/>
                  </a:cubicBezTo>
                  <a:cubicBezTo>
                    <a:pt x="49301" y="31513"/>
                    <a:pt x="49334" y="17067"/>
                    <a:pt x="49263" y="2617"/>
                  </a:cubicBezTo>
                  <a:cubicBezTo>
                    <a:pt x="49255" y="647"/>
                    <a:pt x="49772" y="-16"/>
                    <a:pt x="51817" y="0"/>
                  </a:cubicBezTo>
                  <a:cubicBezTo>
                    <a:pt x="64110" y="88"/>
                    <a:pt x="76403" y="75"/>
                    <a:pt x="88691" y="9"/>
                  </a:cubicBezTo>
                  <a:cubicBezTo>
                    <a:pt x="90506" y="0"/>
                    <a:pt x="91078" y="530"/>
                    <a:pt x="91070" y="2375"/>
                  </a:cubicBezTo>
                  <a:cubicBezTo>
                    <a:pt x="91003" y="17100"/>
                    <a:pt x="91032" y="31826"/>
                    <a:pt x="91036" y="46555"/>
                  </a:cubicBezTo>
                  <a:cubicBezTo>
                    <a:pt x="91036" y="49301"/>
                    <a:pt x="91045" y="49309"/>
                    <a:pt x="93786" y="49313"/>
                  </a:cubicBezTo>
                  <a:cubicBezTo>
                    <a:pt x="108370" y="49317"/>
                    <a:pt x="122953" y="49313"/>
                    <a:pt x="137537" y="49317"/>
                  </a:cubicBezTo>
                  <a:cubicBezTo>
                    <a:pt x="140249" y="49317"/>
                    <a:pt x="140258" y="49322"/>
                    <a:pt x="140258" y="52101"/>
                  </a:cubicBezTo>
                  <a:cubicBezTo>
                    <a:pt x="140262" y="64118"/>
                    <a:pt x="140258" y="76135"/>
                    <a:pt x="140258" y="88153"/>
                  </a:cubicBezTo>
                  <a:cubicBezTo>
                    <a:pt x="140258" y="91044"/>
                    <a:pt x="140254" y="91049"/>
                    <a:pt x="137450" y="91049"/>
                  </a:cubicBezTo>
                  <a:cubicBezTo>
                    <a:pt x="122937" y="91049"/>
                    <a:pt x="108420" y="91049"/>
                    <a:pt x="93907" y="91053"/>
                  </a:cubicBezTo>
                  <a:cubicBezTo>
                    <a:pt x="91045" y="91053"/>
                    <a:pt x="91036" y="91065"/>
                    <a:pt x="91036" y="93940"/>
                  </a:cubicBezTo>
                  <a:cubicBezTo>
                    <a:pt x="91028" y="101230"/>
                    <a:pt x="91032" y="108524"/>
                    <a:pt x="91028" y="115818"/>
                  </a:cubicBezTo>
                  <a:close/>
                </a:path>
              </a:pathLst>
            </a:custGeom>
            <a:noFill/>
            <a:ln w="2857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64" name="Graphic 63">
            <a:extLst>
              <a:ext uri="{FF2B5EF4-FFF2-40B4-BE49-F238E27FC236}">
                <a16:creationId xmlns:a16="http://schemas.microsoft.com/office/drawing/2014/main" id="{38F7E74D-495D-4DF0-8493-12BDB25901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06281" y="3405006"/>
            <a:ext cx="427881" cy="493751"/>
          </a:xfrm>
          <a:prstGeom prst="rect">
            <a:avLst/>
          </a:prstGeom>
        </p:spPr>
      </p:pic>
      <p:pic>
        <p:nvPicPr>
          <p:cNvPr id="71" name="Graphic 70">
            <a:extLst>
              <a:ext uri="{FF2B5EF4-FFF2-40B4-BE49-F238E27FC236}">
                <a16:creationId xmlns:a16="http://schemas.microsoft.com/office/drawing/2014/main" id="{5FE12D2C-7E18-449E-B1F3-7ABC010087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45190" y="3048603"/>
            <a:ext cx="518304" cy="503220"/>
          </a:xfrm>
          <a:prstGeom prst="rect">
            <a:avLst/>
          </a:prstGeom>
        </p:spPr>
      </p:pic>
      <p:pic>
        <p:nvPicPr>
          <p:cNvPr id="83" name="Graphic 82">
            <a:extLst>
              <a:ext uri="{FF2B5EF4-FFF2-40B4-BE49-F238E27FC236}">
                <a16:creationId xmlns:a16="http://schemas.microsoft.com/office/drawing/2014/main" id="{5C179EAE-BCCB-4773-9AD7-8A233FC411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16255" y="2196517"/>
            <a:ext cx="420810" cy="511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3491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>
            <a:extLst>
              <a:ext uri="{FF2B5EF4-FFF2-40B4-BE49-F238E27FC236}">
                <a16:creationId xmlns:a16="http://schemas.microsoft.com/office/drawing/2014/main" id="{A3E8538E-BF9E-4D7C-A873-29A55910639B}"/>
              </a:ext>
            </a:extLst>
          </p:cNvPr>
          <p:cNvSpPr/>
          <p:nvPr/>
        </p:nvSpPr>
        <p:spPr>
          <a:xfrm>
            <a:off x="7918401" y="4489932"/>
            <a:ext cx="2749667" cy="20561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" name="Graphic 80">
            <a:extLst>
              <a:ext uri="{FF2B5EF4-FFF2-40B4-BE49-F238E27FC236}">
                <a16:creationId xmlns:a16="http://schemas.microsoft.com/office/drawing/2014/main" id="{0E7F7F63-AB76-4DFD-8A32-C6B734B19D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89278" y="5283641"/>
            <a:ext cx="2314575" cy="466725"/>
          </a:xfrm>
          <a:prstGeom prst="rect">
            <a:avLst/>
          </a:prstGeom>
        </p:spPr>
      </p:pic>
      <p:pic>
        <p:nvPicPr>
          <p:cNvPr id="80" name="Graphic 79">
            <a:extLst>
              <a:ext uri="{FF2B5EF4-FFF2-40B4-BE49-F238E27FC236}">
                <a16:creationId xmlns:a16="http://schemas.microsoft.com/office/drawing/2014/main" id="{D07D2253-3E80-4A34-964E-4318110878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31416" y="1648584"/>
            <a:ext cx="3751492" cy="83820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EDDACBE0-A956-40BB-B005-5EE0D0558BAC}"/>
              </a:ext>
            </a:extLst>
          </p:cNvPr>
          <p:cNvSpPr/>
          <p:nvPr/>
        </p:nvSpPr>
        <p:spPr>
          <a:xfrm>
            <a:off x="7772051" y="1685606"/>
            <a:ext cx="3261105" cy="14740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5EE5DB12-0370-42E1-A5AF-63359AEA5059}"/>
              </a:ext>
            </a:extLst>
          </p:cNvPr>
          <p:cNvSpPr/>
          <p:nvPr/>
        </p:nvSpPr>
        <p:spPr>
          <a:xfrm>
            <a:off x="676702" y="3686968"/>
            <a:ext cx="3829595" cy="11552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B73B9F9B-68E7-4534-A961-87872DF8785B}"/>
              </a:ext>
            </a:extLst>
          </p:cNvPr>
          <p:cNvSpPr/>
          <p:nvPr/>
        </p:nvSpPr>
        <p:spPr>
          <a:xfrm>
            <a:off x="1158844" y="1714913"/>
            <a:ext cx="4214268" cy="15437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1673AF40-EA15-4368-9500-3341412A76A8}"/>
              </a:ext>
            </a:extLst>
          </p:cNvPr>
          <p:cNvSpPr/>
          <p:nvPr/>
        </p:nvSpPr>
        <p:spPr>
          <a:xfrm>
            <a:off x="1358869" y="1929669"/>
            <a:ext cx="190638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a-G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პროფესიული საგანმანათლებლო დაწესებულებების ინფრასტრუქტურის განვითარება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95475C97-96E4-41CF-89FC-07192F376955}"/>
              </a:ext>
            </a:extLst>
          </p:cNvPr>
          <p:cNvSpPr/>
          <p:nvPr/>
        </p:nvSpPr>
        <p:spPr>
          <a:xfrm>
            <a:off x="8450455" y="5728817"/>
            <a:ext cx="16281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ვაუჩერული დაფინანსება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C5230C03-AC07-444B-9030-FFC672CB74C9}"/>
              </a:ext>
            </a:extLst>
          </p:cNvPr>
          <p:cNvSpPr/>
          <p:nvPr/>
        </p:nvSpPr>
        <p:spPr>
          <a:xfrm>
            <a:off x="8508456" y="2408740"/>
            <a:ext cx="19952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ადმინისტრაციული მხარდაჭერა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A91B0BF-4626-46CB-9AF7-D57189CFF2AB}"/>
              </a:ext>
            </a:extLst>
          </p:cNvPr>
          <p:cNvSpPr/>
          <p:nvPr/>
        </p:nvSpPr>
        <p:spPr>
          <a:xfrm>
            <a:off x="8576619" y="4985078"/>
            <a:ext cx="149899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91.8</a:t>
            </a:r>
          </a:p>
          <a:p>
            <a:pPr algn="ctr"/>
            <a:r>
              <a:rPr lang="ka-GE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მლნ ლარი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8B6DF7C6-849D-434B-8761-1AB11914BB1F}"/>
              </a:ext>
            </a:extLst>
          </p:cNvPr>
          <p:cNvSpPr/>
          <p:nvPr/>
        </p:nvSpPr>
        <p:spPr>
          <a:xfrm>
            <a:off x="8580945" y="1636925"/>
            <a:ext cx="15388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22.3 </a:t>
            </a:r>
          </a:p>
          <a:p>
            <a:pPr algn="ctr"/>
            <a:r>
              <a:rPr lang="ka-GE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მლნ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 </a:t>
            </a:r>
            <a:r>
              <a:rPr lang="ka-GE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ლარი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0620EA21-B31A-4ACA-96D7-018D8A847CAF}"/>
              </a:ext>
            </a:extLst>
          </p:cNvPr>
          <p:cNvSpPr/>
          <p:nvPr/>
        </p:nvSpPr>
        <p:spPr>
          <a:xfrm>
            <a:off x="2936407" y="3857793"/>
            <a:ext cx="15388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12.2</a:t>
            </a:r>
            <a:endParaRPr lang="ka-GE" sz="20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Sylfaen" charset="0"/>
              <a:cs typeface="Calibri" panose="020F0502020204030204" pitchFamily="34" charset="0"/>
            </a:endParaRPr>
          </a:p>
          <a:p>
            <a:pPr algn="ctr"/>
            <a:r>
              <a:rPr lang="ka-GE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მლნ ლარი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10C95B61-FF5B-4E2B-A57D-E91449C5DD89}"/>
              </a:ext>
            </a:extLst>
          </p:cNvPr>
          <p:cNvSpPr/>
          <p:nvPr/>
        </p:nvSpPr>
        <p:spPr>
          <a:xfrm>
            <a:off x="3261476" y="2004201"/>
            <a:ext cx="15968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1</a:t>
            </a:r>
            <a:r>
              <a:rPr lang="ka-GE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3.6</a:t>
            </a:r>
          </a:p>
          <a:p>
            <a:pPr algn="ctr"/>
            <a:r>
              <a:rPr lang="ka-GE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მლნ ლარი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 </a:t>
            </a:r>
            <a:endParaRPr lang="ka-GE" sz="20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Sylfaen" charset="0"/>
              <a:cs typeface="Calibri" panose="020F0502020204030204" pitchFamily="34" charset="0"/>
            </a:endParaRPr>
          </a:p>
        </p:txBody>
      </p:sp>
      <p:pic>
        <p:nvPicPr>
          <p:cNvPr id="79" name="Graphic 78">
            <a:extLst>
              <a:ext uri="{FF2B5EF4-FFF2-40B4-BE49-F238E27FC236}">
                <a16:creationId xmlns:a16="http://schemas.microsoft.com/office/drawing/2014/main" id="{BED219E1-0735-4FF1-8D1F-02022DCBBB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32835" y="2774598"/>
            <a:ext cx="1200150" cy="238125"/>
          </a:xfrm>
          <a:prstGeom prst="rect">
            <a:avLst/>
          </a:prstGeom>
        </p:spPr>
      </p:pic>
      <p:pic>
        <p:nvPicPr>
          <p:cNvPr id="83" name="Graphic 82">
            <a:extLst>
              <a:ext uri="{FF2B5EF4-FFF2-40B4-BE49-F238E27FC236}">
                <a16:creationId xmlns:a16="http://schemas.microsoft.com/office/drawing/2014/main" id="{86D71D9B-7E4E-4978-9A31-E4719633EB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451026" y="4082510"/>
            <a:ext cx="1323975" cy="571500"/>
          </a:xfrm>
          <a:prstGeom prst="rect">
            <a:avLst/>
          </a:prstGeom>
        </p:spPr>
      </p:pic>
      <p:sp>
        <p:nvSpPr>
          <p:cNvPr id="89" name="Rectangle 88">
            <a:extLst>
              <a:ext uri="{FF2B5EF4-FFF2-40B4-BE49-F238E27FC236}">
                <a16:creationId xmlns:a16="http://schemas.microsoft.com/office/drawing/2014/main" id="{3C806BC5-5DB6-4D08-AA37-EB3212AAC070}"/>
              </a:ext>
            </a:extLst>
          </p:cNvPr>
          <p:cNvSpPr/>
          <p:nvPr/>
        </p:nvSpPr>
        <p:spPr>
          <a:xfrm>
            <a:off x="588270" y="3817962"/>
            <a:ext cx="230938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2870" algn="r"/>
            <a:r>
              <a:rPr lang="ka-G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ა(ა)იპ პროფესიული უნარების სააგენტოს დაფინანსება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49C8511-37CD-4021-8D4D-4291DD556264}"/>
              </a:ext>
            </a:extLst>
          </p:cNvPr>
          <p:cNvSpPr/>
          <p:nvPr/>
        </p:nvSpPr>
        <p:spPr>
          <a:xfrm>
            <a:off x="6685507" y="1962727"/>
            <a:ext cx="111017" cy="449992"/>
          </a:xfrm>
          <a:custGeom>
            <a:avLst/>
            <a:gdLst>
              <a:gd name="connsiteX0" fmla="*/ 77 w 96030"/>
              <a:gd name="connsiteY0" fmla="*/ 448064 h 449992"/>
              <a:gd name="connsiteX1" fmla="*/ 77 w 96030"/>
              <a:gd name="connsiteY1" fmla="*/ 448064 h 449992"/>
              <a:gd name="connsiteX2" fmla="*/ 0 w 96030"/>
              <a:gd name="connsiteY2" fmla="*/ 0 h 449992"/>
              <a:gd name="connsiteX3" fmla="*/ 96030 w 96030"/>
              <a:gd name="connsiteY3" fmla="*/ 2545 h 449992"/>
              <a:gd name="connsiteX4" fmla="*/ 72582 w 96030"/>
              <a:gd name="connsiteY4" fmla="*/ 449993 h 449992"/>
              <a:gd name="connsiteX5" fmla="*/ 77 w 96030"/>
              <a:gd name="connsiteY5" fmla="*/ 448064 h 44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6030" h="449992">
                <a:moveTo>
                  <a:pt x="77" y="448064"/>
                </a:moveTo>
                <a:cubicBezTo>
                  <a:pt x="0" y="448064"/>
                  <a:pt x="0" y="448064"/>
                  <a:pt x="77" y="448064"/>
                </a:cubicBezTo>
                <a:lnTo>
                  <a:pt x="0" y="0"/>
                </a:lnTo>
                <a:cubicBezTo>
                  <a:pt x="22291" y="0"/>
                  <a:pt x="73739" y="1311"/>
                  <a:pt x="96030" y="2545"/>
                </a:cubicBezTo>
                <a:lnTo>
                  <a:pt x="72582" y="449993"/>
                </a:lnTo>
                <a:cubicBezTo>
                  <a:pt x="48516" y="448681"/>
                  <a:pt x="24374" y="448064"/>
                  <a:pt x="77" y="448064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770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D98D2084-B049-416F-8877-F82807F045E7}"/>
              </a:ext>
            </a:extLst>
          </p:cNvPr>
          <p:cNvSpPr/>
          <p:nvPr/>
        </p:nvSpPr>
        <p:spPr>
          <a:xfrm>
            <a:off x="6772999" y="1965195"/>
            <a:ext cx="1762037" cy="3656248"/>
          </a:xfrm>
          <a:custGeom>
            <a:avLst/>
            <a:gdLst>
              <a:gd name="connsiteX0" fmla="*/ 1314420 w 1762037"/>
              <a:gd name="connsiteY0" fmla="*/ 1832521 h 3656248"/>
              <a:gd name="connsiteX1" fmla="*/ 0 w 1762037"/>
              <a:gd name="connsiteY1" fmla="*/ 447447 h 3656248"/>
              <a:gd name="connsiteX2" fmla="*/ 23448 w 1762037"/>
              <a:gd name="connsiteY2" fmla="*/ 0 h 3656248"/>
              <a:gd name="connsiteX3" fmla="*/ 1751840 w 1762037"/>
              <a:gd name="connsiteY3" fmla="*/ 1640152 h 3656248"/>
              <a:gd name="connsiteX4" fmla="*/ 119247 w 1762037"/>
              <a:gd name="connsiteY4" fmla="*/ 3656249 h 3656248"/>
              <a:gd name="connsiteX5" fmla="*/ 72505 w 1762037"/>
              <a:gd name="connsiteY5" fmla="*/ 3211810 h 3656248"/>
              <a:gd name="connsiteX6" fmla="*/ 1314420 w 1762037"/>
              <a:gd name="connsiteY6" fmla="*/ 1832521 h 3656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2037" h="3656248">
                <a:moveTo>
                  <a:pt x="1314420" y="1832521"/>
                </a:moveTo>
                <a:cubicBezTo>
                  <a:pt x="1314420" y="1090889"/>
                  <a:pt x="732299" y="485165"/>
                  <a:pt x="0" y="447447"/>
                </a:cubicBezTo>
                <a:lnTo>
                  <a:pt x="23448" y="0"/>
                </a:lnTo>
                <a:cubicBezTo>
                  <a:pt x="937009" y="47899"/>
                  <a:pt x="1656196" y="730293"/>
                  <a:pt x="1751840" y="1640152"/>
                </a:cubicBezTo>
                <a:cubicBezTo>
                  <a:pt x="1857743" y="2647738"/>
                  <a:pt x="1126756" y="3550345"/>
                  <a:pt x="119247" y="3656249"/>
                </a:cubicBezTo>
                <a:lnTo>
                  <a:pt x="72505" y="3211810"/>
                </a:lnTo>
                <a:cubicBezTo>
                  <a:pt x="770325" y="3139382"/>
                  <a:pt x="1314420" y="2549547"/>
                  <a:pt x="1314420" y="1832521"/>
                </a:cubicBezTo>
                <a:close/>
              </a:path>
            </a:pathLst>
          </a:custGeom>
          <a:solidFill>
            <a:srgbClr val="4472C4"/>
          </a:solidFill>
          <a:ln w="770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5B05FD1-8D1B-4185-8BD9-FE0852609A95}"/>
              </a:ext>
            </a:extLst>
          </p:cNvPr>
          <p:cNvSpPr/>
          <p:nvPr/>
        </p:nvSpPr>
        <p:spPr>
          <a:xfrm>
            <a:off x="5209214" y="4610471"/>
            <a:ext cx="1691578" cy="1022218"/>
          </a:xfrm>
          <a:custGeom>
            <a:avLst/>
            <a:gdLst>
              <a:gd name="connsiteX0" fmla="*/ 1484189 w 1675864"/>
              <a:gd name="connsiteY0" fmla="*/ 572094 h 1020142"/>
              <a:gd name="connsiteX1" fmla="*/ 1629122 w 1675864"/>
              <a:gd name="connsiteY1" fmla="*/ 564535 h 1020142"/>
              <a:gd name="connsiteX2" fmla="*/ 1675864 w 1675864"/>
              <a:gd name="connsiteY2" fmla="*/ 1008974 h 1020142"/>
              <a:gd name="connsiteX3" fmla="*/ 0 w 1675864"/>
              <a:gd name="connsiteY3" fmla="*/ 262868 h 1020142"/>
              <a:gd name="connsiteX4" fmla="*/ 361830 w 1675864"/>
              <a:gd name="connsiteY4" fmla="*/ 0 h 1020142"/>
              <a:gd name="connsiteX5" fmla="*/ 1484189 w 1675864"/>
              <a:gd name="connsiteY5" fmla="*/ 572094 h 1020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75864" h="1020142">
                <a:moveTo>
                  <a:pt x="1484189" y="572094"/>
                </a:moveTo>
                <a:cubicBezTo>
                  <a:pt x="1533169" y="572094"/>
                  <a:pt x="1581531" y="569549"/>
                  <a:pt x="1629122" y="564535"/>
                </a:cubicBezTo>
                <a:lnTo>
                  <a:pt x="1675864" y="1008974"/>
                </a:lnTo>
                <a:cubicBezTo>
                  <a:pt x="1001801" y="1079859"/>
                  <a:pt x="398391" y="811205"/>
                  <a:pt x="0" y="262868"/>
                </a:cubicBezTo>
                <a:lnTo>
                  <a:pt x="361830" y="0"/>
                </a:lnTo>
                <a:cubicBezTo>
                  <a:pt x="613977" y="346635"/>
                  <a:pt x="1022704" y="572094"/>
                  <a:pt x="1484189" y="572094"/>
                </a:cubicBezTo>
                <a:close/>
              </a:path>
            </a:pathLst>
          </a:custGeom>
          <a:solidFill>
            <a:srgbClr val="F79675"/>
          </a:solidFill>
          <a:ln w="770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998FB45-78F9-4622-A284-5C6124DD3FC3}"/>
              </a:ext>
            </a:extLst>
          </p:cNvPr>
          <p:cNvSpPr/>
          <p:nvPr/>
        </p:nvSpPr>
        <p:spPr>
          <a:xfrm>
            <a:off x="4856052" y="3821395"/>
            <a:ext cx="730705" cy="1054019"/>
          </a:xfrm>
          <a:custGeom>
            <a:avLst/>
            <a:gdLst>
              <a:gd name="connsiteX0" fmla="*/ 711859 w 711858"/>
              <a:gd name="connsiteY0" fmla="*/ 791151 h 1054019"/>
              <a:gd name="connsiteX1" fmla="*/ 350029 w 711858"/>
              <a:gd name="connsiteY1" fmla="*/ 1054020 h 1054019"/>
              <a:gd name="connsiteX2" fmla="*/ 0 w 711858"/>
              <a:gd name="connsiteY2" fmla="*/ 7790 h 1054019"/>
              <a:gd name="connsiteX3" fmla="*/ 447602 w 711858"/>
              <a:gd name="connsiteY3" fmla="*/ 0 h 1054019"/>
              <a:gd name="connsiteX4" fmla="*/ 711859 w 711858"/>
              <a:gd name="connsiteY4" fmla="*/ 791151 h 1054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858" h="1054019">
                <a:moveTo>
                  <a:pt x="711859" y="791151"/>
                </a:moveTo>
                <a:lnTo>
                  <a:pt x="350029" y="1054020"/>
                </a:lnTo>
                <a:cubicBezTo>
                  <a:pt x="117165" y="733533"/>
                  <a:pt x="6865" y="403867"/>
                  <a:pt x="0" y="7790"/>
                </a:cubicBezTo>
                <a:lnTo>
                  <a:pt x="447602" y="0"/>
                </a:lnTo>
                <a:cubicBezTo>
                  <a:pt x="452538" y="295342"/>
                  <a:pt x="549803" y="568314"/>
                  <a:pt x="711859" y="791151"/>
                </a:cubicBezTo>
                <a:close/>
              </a:path>
            </a:pathLst>
          </a:custGeom>
          <a:solidFill>
            <a:srgbClr val="679FD5"/>
          </a:solidFill>
          <a:ln w="770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CD7883E-74B8-4777-8BBC-12D17A7D27A1}"/>
              </a:ext>
            </a:extLst>
          </p:cNvPr>
          <p:cNvSpPr/>
          <p:nvPr/>
        </p:nvSpPr>
        <p:spPr>
          <a:xfrm>
            <a:off x="4860619" y="1962727"/>
            <a:ext cx="1834449" cy="1866459"/>
          </a:xfrm>
          <a:custGeom>
            <a:avLst/>
            <a:gdLst>
              <a:gd name="connsiteX0" fmla="*/ 1834449 w 1834449"/>
              <a:gd name="connsiteY0" fmla="*/ 0 h 1866459"/>
              <a:gd name="connsiteX1" fmla="*/ 1834449 w 1834449"/>
              <a:gd name="connsiteY1" fmla="*/ 448064 h 1866459"/>
              <a:gd name="connsiteX2" fmla="*/ 447602 w 1834449"/>
              <a:gd name="connsiteY2" fmla="*/ 1834989 h 1866459"/>
              <a:gd name="connsiteX3" fmla="*/ 447910 w 1834449"/>
              <a:gd name="connsiteY3" fmla="*/ 1858669 h 1866459"/>
              <a:gd name="connsiteX4" fmla="*/ 309 w 1834449"/>
              <a:gd name="connsiteY4" fmla="*/ 1866459 h 1866459"/>
              <a:gd name="connsiteX5" fmla="*/ 0 w 1834449"/>
              <a:gd name="connsiteY5" fmla="*/ 1834449 h 1866459"/>
              <a:gd name="connsiteX6" fmla="*/ 1834449 w 1834449"/>
              <a:gd name="connsiteY6" fmla="*/ 0 h 1866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34449" h="1866459">
                <a:moveTo>
                  <a:pt x="1834449" y="0"/>
                </a:moveTo>
                <a:lnTo>
                  <a:pt x="1834449" y="448064"/>
                </a:lnTo>
                <a:cubicBezTo>
                  <a:pt x="1068521" y="448142"/>
                  <a:pt x="447602" y="1069061"/>
                  <a:pt x="447602" y="1834989"/>
                </a:cubicBezTo>
                <a:cubicBezTo>
                  <a:pt x="447602" y="1842934"/>
                  <a:pt x="447756" y="1850724"/>
                  <a:pt x="447910" y="1858669"/>
                </a:cubicBezTo>
                <a:lnTo>
                  <a:pt x="309" y="1866459"/>
                </a:lnTo>
                <a:cubicBezTo>
                  <a:pt x="77" y="1854272"/>
                  <a:pt x="0" y="1846559"/>
                  <a:pt x="0" y="1834449"/>
                </a:cubicBezTo>
                <a:cubicBezTo>
                  <a:pt x="0" y="821310"/>
                  <a:pt x="821310" y="0"/>
                  <a:pt x="1834449" y="0"/>
                </a:cubicBezTo>
                <a:close/>
              </a:path>
            </a:pathLst>
          </a:custGeom>
          <a:solidFill>
            <a:srgbClr val="A9D18E"/>
          </a:solidFill>
          <a:ln w="770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15A38C72-520A-48F8-A37E-6F065BA761A9}"/>
              </a:ext>
            </a:extLst>
          </p:cNvPr>
          <p:cNvSpPr/>
          <p:nvPr/>
        </p:nvSpPr>
        <p:spPr>
          <a:xfrm>
            <a:off x="5455841" y="3315665"/>
            <a:ext cx="246256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2024 წელს სახელმწიფო ბიუჯეტის ჯამურმა ოდენობამ შეადგინა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Sylfaen" charset="0"/>
              <a:cs typeface="Calibri" panose="020F0502020204030204" pitchFamily="34" charset="0"/>
            </a:endParaRPr>
          </a:p>
          <a:p>
            <a:pPr algn="ctr"/>
            <a:r>
              <a:rPr lang="ka-GE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139.9</a:t>
            </a:r>
          </a:p>
          <a:p>
            <a:pPr algn="ctr"/>
            <a:r>
              <a:rPr lang="ka-GE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მლნ ლარი</a:t>
            </a:r>
            <a:endParaRPr lang="en-US" sz="2000" b="1" dirty="0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BAF22B95-FB41-41A9-85EE-A7C7A44AA688}"/>
              </a:ext>
            </a:extLst>
          </p:cNvPr>
          <p:cNvSpPr/>
          <p:nvPr/>
        </p:nvSpPr>
        <p:spPr>
          <a:xfrm>
            <a:off x="1839890" y="479332"/>
            <a:ext cx="85122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პროფესიული განათლების სისტემის ფინანსური უზრუნველყოფა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</a:t>
            </a:r>
            <a:r>
              <a:rPr lang="ka-G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5024102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>
            <a:extLst>
              <a:ext uri="{FF2B5EF4-FFF2-40B4-BE49-F238E27FC236}">
                <a16:creationId xmlns:a16="http://schemas.microsoft.com/office/drawing/2014/main" id="{A3E8538E-BF9E-4D7C-A873-29A55910639B}"/>
              </a:ext>
            </a:extLst>
          </p:cNvPr>
          <p:cNvSpPr/>
          <p:nvPr/>
        </p:nvSpPr>
        <p:spPr>
          <a:xfrm>
            <a:off x="7918401" y="4489932"/>
            <a:ext cx="2749667" cy="20561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" name="Graphic 80">
            <a:extLst>
              <a:ext uri="{FF2B5EF4-FFF2-40B4-BE49-F238E27FC236}">
                <a16:creationId xmlns:a16="http://schemas.microsoft.com/office/drawing/2014/main" id="{0E7F7F63-AB76-4DFD-8A32-C6B734B19D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89278" y="5283641"/>
            <a:ext cx="2314575" cy="466725"/>
          </a:xfrm>
          <a:prstGeom prst="rect">
            <a:avLst/>
          </a:prstGeom>
        </p:spPr>
      </p:pic>
      <p:pic>
        <p:nvPicPr>
          <p:cNvPr id="80" name="Graphic 79">
            <a:extLst>
              <a:ext uri="{FF2B5EF4-FFF2-40B4-BE49-F238E27FC236}">
                <a16:creationId xmlns:a16="http://schemas.microsoft.com/office/drawing/2014/main" id="{D07D2253-3E80-4A34-964E-4318110878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31416" y="1648584"/>
            <a:ext cx="3751492" cy="83820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EDDACBE0-A956-40BB-B005-5EE0D0558BAC}"/>
              </a:ext>
            </a:extLst>
          </p:cNvPr>
          <p:cNvSpPr/>
          <p:nvPr/>
        </p:nvSpPr>
        <p:spPr>
          <a:xfrm>
            <a:off x="7772051" y="1685606"/>
            <a:ext cx="3261105" cy="14740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5EE5DB12-0370-42E1-A5AF-63359AEA5059}"/>
              </a:ext>
            </a:extLst>
          </p:cNvPr>
          <p:cNvSpPr/>
          <p:nvPr/>
        </p:nvSpPr>
        <p:spPr>
          <a:xfrm>
            <a:off x="676702" y="3686968"/>
            <a:ext cx="3829595" cy="11552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B73B9F9B-68E7-4534-A961-87872DF8785B}"/>
              </a:ext>
            </a:extLst>
          </p:cNvPr>
          <p:cNvSpPr/>
          <p:nvPr/>
        </p:nvSpPr>
        <p:spPr>
          <a:xfrm>
            <a:off x="1158844" y="1714913"/>
            <a:ext cx="4214268" cy="15437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1673AF40-EA15-4368-9500-3341412A76A8}"/>
              </a:ext>
            </a:extLst>
          </p:cNvPr>
          <p:cNvSpPr/>
          <p:nvPr/>
        </p:nvSpPr>
        <p:spPr>
          <a:xfrm>
            <a:off x="1358869" y="1929669"/>
            <a:ext cx="190638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a-G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პროფესიული საგანმანათლებლო დაწესებულებების ინფრასტრუქტურის განვითარება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95475C97-96E4-41CF-89FC-07192F376955}"/>
              </a:ext>
            </a:extLst>
          </p:cNvPr>
          <p:cNvSpPr/>
          <p:nvPr/>
        </p:nvSpPr>
        <p:spPr>
          <a:xfrm>
            <a:off x="8450455" y="5728817"/>
            <a:ext cx="16281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ვაუჩერული დაფინანსება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C5230C03-AC07-444B-9030-FFC672CB74C9}"/>
              </a:ext>
            </a:extLst>
          </p:cNvPr>
          <p:cNvSpPr/>
          <p:nvPr/>
        </p:nvSpPr>
        <p:spPr>
          <a:xfrm>
            <a:off x="8508456" y="2408740"/>
            <a:ext cx="19952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ადმინისტრაციული მხარდაჭერა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A91B0BF-4626-46CB-9AF7-D57189CFF2AB}"/>
              </a:ext>
            </a:extLst>
          </p:cNvPr>
          <p:cNvSpPr/>
          <p:nvPr/>
        </p:nvSpPr>
        <p:spPr>
          <a:xfrm>
            <a:off x="8576619" y="4985078"/>
            <a:ext cx="149899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94.5 </a:t>
            </a:r>
          </a:p>
          <a:p>
            <a:pPr algn="ctr"/>
            <a:r>
              <a:rPr lang="ka-GE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მლნ ლარი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8B6DF7C6-849D-434B-8761-1AB11914BB1F}"/>
              </a:ext>
            </a:extLst>
          </p:cNvPr>
          <p:cNvSpPr/>
          <p:nvPr/>
        </p:nvSpPr>
        <p:spPr>
          <a:xfrm>
            <a:off x="8580945" y="1636925"/>
            <a:ext cx="15388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24.6</a:t>
            </a:r>
          </a:p>
          <a:p>
            <a:pPr algn="ctr"/>
            <a:r>
              <a:rPr lang="ka-GE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მლნ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 </a:t>
            </a:r>
            <a:r>
              <a:rPr lang="ka-GE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ლარი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0620EA21-B31A-4ACA-96D7-018D8A847CAF}"/>
              </a:ext>
            </a:extLst>
          </p:cNvPr>
          <p:cNvSpPr/>
          <p:nvPr/>
        </p:nvSpPr>
        <p:spPr>
          <a:xfrm>
            <a:off x="2936407" y="3857793"/>
            <a:ext cx="15388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14.00</a:t>
            </a:r>
          </a:p>
          <a:p>
            <a:pPr algn="ctr"/>
            <a:r>
              <a:rPr lang="ka-GE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მლნ ლარი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10C95B61-FF5B-4E2B-A57D-E91449C5DD89}"/>
              </a:ext>
            </a:extLst>
          </p:cNvPr>
          <p:cNvSpPr/>
          <p:nvPr/>
        </p:nvSpPr>
        <p:spPr>
          <a:xfrm>
            <a:off x="3261476" y="2004201"/>
            <a:ext cx="15968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3</a:t>
            </a:r>
            <a:r>
              <a:rPr lang="ka-GE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6.5 </a:t>
            </a:r>
          </a:p>
          <a:p>
            <a:pPr algn="ctr"/>
            <a:r>
              <a:rPr lang="ka-GE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მლნ ლარი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 </a:t>
            </a:r>
            <a:endParaRPr lang="ka-GE" sz="20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Sylfaen" charset="0"/>
              <a:cs typeface="Calibri" panose="020F0502020204030204" pitchFamily="34" charset="0"/>
            </a:endParaRPr>
          </a:p>
        </p:txBody>
      </p:sp>
      <p:pic>
        <p:nvPicPr>
          <p:cNvPr id="79" name="Graphic 78">
            <a:extLst>
              <a:ext uri="{FF2B5EF4-FFF2-40B4-BE49-F238E27FC236}">
                <a16:creationId xmlns:a16="http://schemas.microsoft.com/office/drawing/2014/main" id="{BED219E1-0735-4FF1-8D1F-02022DCBBB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32835" y="2774598"/>
            <a:ext cx="1200150" cy="238125"/>
          </a:xfrm>
          <a:prstGeom prst="rect">
            <a:avLst/>
          </a:prstGeom>
        </p:spPr>
      </p:pic>
      <p:pic>
        <p:nvPicPr>
          <p:cNvPr id="83" name="Graphic 82">
            <a:extLst>
              <a:ext uri="{FF2B5EF4-FFF2-40B4-BE49-F238E27FC236}">
                <a16:creationId xmlns:a16="http://schemas.microsoft.com/office/drawing/2014/main" id="{86D71D9B-7E4E-4978-9A31-E4719633EB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451026" y="4082510"/>
            <a:ext cx="1323975" cy="571500"/>
          </a:xfrm>
          <a:prstGeom prst="rect">
            <a:avLst/>
          </a:prstGeom>
        </p:spPr>
      </p:pic>
      <p:sp>
        <p:nvSpPr>
          <p:cNvPr id="89" name="Rectangle 88">
            <a:extLst>
              <a:ext uri="{FF2B5EF4-FFF2-40B4-BE49-F238E27FC236}">
                <a16:creationId xmlns:a16="http://schemas.microsoft.com/office/drawing/2014/main" id="{3C806BC5-5DB6-4D08-AA37-EB3212AAC070}"/>
              </a:ext>
            </a:extLst>
          </p:cNvPr>
          <p:cNvSpPr/>
          <p:nvPr/>
        </p:nvSpPr>
        <p:spPr>
          <a:xfrm>
            <a:off x="588270" y="3817962"/>
            <a:ext cx="230938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2870" algn="r"/>
            <a:r>
              <a:rPr lang="ka-G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ა(ა)იპ პროფესიული უნარების სააგენტოს დაფინანსება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49C8511-37CD-4021-8D4D-4291DD556264}"/>
              </a:ext>
            </a:extLst>
          </p:cNvPr>
          <p:cNvSpPr/>
          <p:nvPr/>
        </p:nvSpPr>
        <p:spPr>
          <a:xfrm>
            <a:off x="6685507" y="1962727"/>
            <a:ext cx="111017" cy="449992"/>
          </a:xfrm>
          <a:custGeom>
            <a:avLst/>
            <a:gdLst>
              <a:gd name="connsiteX0" fmla="*/ 77 w 96030"/>
              <a:gd name="connsiteY0" fmla="*/ 448064 h 449992"/>
              <a:gd name="connsiteX1" fmla="*/ 77 w 96030"/>
              <a:gd name="connsiteY1" fmla="*/ 448064 h 449992"/>
              <a:gd name="connsiteX2" fmla="*/ 0 w 96030"/>
              <a:gd name="connsiteY2" fmla="*/ 0 h 449992"/>
              <a:gd name="connsiteX3" fmla="*/ 96030 w 96030"/>
              <a:gd name="connsiteY3" fmla="*/ 2545 h 449992"/>
              <a:gd name="connsiteX4" fmla="*/ 72582 w 96030"/>
              <a:gd name="connsiteY4" fmla="*/ 449993 h 449992"/>
              <a:gd name="connsiteX5" fmla="*/ 77 w 96030"/>
              <a:gd name="connsiteY5" fmla="*/ 448064 h 44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6030" h="449992">
                <a:moveTo>
                  <a:pt x="77" y="448064"/>
                </a:moveTo>
                <a:cubicBezTo>
                  <a:pt x="0" y="448064"/>
                  <a:pt x="0" y="448064"/>
                  <a:pt x="77" y="448064"/>
                </a:cubicBezTo>
                <a:lnTo>
                  <a:pt x="0" y="0"/>
                </a:lnTo>
                <a:cubicBezTo>
                  <a:pt x="22291" y="0"/>
                  <a:pt x="73739" y="1311"/>
                  <a:pt x="96030" y="2545"/>
                </a:cubicBezTo>
                <a:lnTo>
                  <a:pt x="72582" y="449993"/>
                </a:lnTo>
                <a:cubicBezTo>
                  <a:pt x="48516" y="448681"/>
                  <a:pt x="24374" y="448064"/>
                  <a:pt x="77" y="448064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770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D98D2084-B049-416F-8877-F82807F045E7}"/>
              </a:ext>
            </a:extLst>
          </p:cNvPr>
          <p:cNvSpPr/>
          <p:nvPr/>
        </p:nvSpPr>
        <p:spPr>
          <a:xfrm>
            <a:off x="6772999" y="1965195"/>
            <a:ext cx="1762037" cy="3656248"/>
          </a:xfrm>
          <a:custGeom>
            <a:avLst/>
            <a:gdLst>
              <a:gd name="connsiteX0" fmla="*/ 1314420 w 1762037"/>
              <a:gd name="connsiteY0" fmla="*/ 1832521 h 3656248"/>
              <a:gd name="connsiteX1" fmla="*/ 0 w 1762037"/>
              <a:gd name="connsiteY1" fmla="*/ 447447 h 3656248"/>
              <a:gd name="connsiteX2" fmla="*/ 23448 w 1762037"/>
              <a:gd name="connsiteY2" fmla="*/ 0 h 3656248"/>
              <a:gd name="connsiteX3" fmla="*/ 1751840 w 1762037"/>
              <a:gd name="connsiteY3" fmla="*/ 1640152 h 3656248"/>
              <a:gd name="connsiteX4" fmla="*/ 119247 w 1762037"/>
              <a:gd name="connsiteY4" fmla="*/ 3656249 h 3656248"/>
              <a:gd name="connsiteX5" fmla="*/ 72505 w 1762037"/>
              <a:gd name="connsiteY5" fmla="*/ 3211810 h 3656248"/>
              <a:gd name="connsiteX6" fmla="*/ 1314420 w 1762037"/>
              <a:gd name="connsiteY6" fmla="*/ 1832521 h 3656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2037" h="3656248">
                <a:moveTo>
                  <a:pt x="1314420" y="1832521"/>
                </a:moveTo>
                <a:cubicBezTo>
                  <a:pt x="1314420" y="1090889"/>
                  <a:pt x="732299" y="485165"/>
                  <a:pt x="0" y="447447"/>
                </a:cubicBezTo>
                <a:lnTo>
                  <a:pt x="23448" y="0"/>
                </a:lnTo>
                <a:cubicBezTo>
                  <a:pt x="937009" y="47899"/>
                  <a:pt x="1656196" y="730293"/>
                  <a:pt x="1751840" y="1640152"/>
                </a:cubicBezTo>
                <a:cubicBezTo>
                  <a:pt x="1857743" y="2647738"/>
                  <a:pt x="1126756" y="3550345"/>
                  <a:pt x="119247" y="3656249"/>
                </a:cubicBezTo>
                <a:lnTo>
                  <a:pt x="72505" y="3211810"/>
                </a:lnTo>
                <a:cubicBezTo>
                  <a:pt x="770325" y="3139382"/>
                  <a:pt x="1314420" y="2549547"/>
                  <a:pt x="1314420" y="1832521"/>
                </a:cubicBezTo>
                <a:close/>
              </a:path>
            </a:pathLst>
          </a:custGeom>
          <a:solidFill>
            <a:srgbClr val="4472C4"/>
          </a:solidFill>
          <a:ln w="770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5B05FD1-8D1B-4185-8BD9-FE0852609A95}"/>
              </a:ext>
            </a:extLst>
          </p:cNvPr>
          <p:cNvSpPr/>
          <p:nvPr/>
        </p:nvSpPr>
        <p:spPr>
          <a:xfrm>
            <a:off x="5209214" y="4610471"/>
            <a:ext cx="1691578" cy="1022218"/>
          </a:xfrm>
          <a:custGeom>
            <a:avLst/>
            <a:gdLst>
              <a:gd name="connsiteX0" fmla="*/ 1484189 w 1675864"/>
              <a:gd name="connsiteY0" fmla="*/ 572094 h 1020142"/>
              <a:gd name="connsiteX1" fmla="*/ 1629122 w 1675864"/>
              <a:gd name="connsiteY1" fmla="*/ 564535 h 1020142"/>
              <a:gd name="connsiteX2" fmla="*/ 1675864 w 1675864"/>
              <a:gd name="connsiteY2" fmla="*/ 1008974 h 1020142"/>
              <a:gd name="connsiteX3" fmla="*/ 0 w 1675864"/>
              <a:gd name="connsiteY3" fmla="*/ 262868 h 1020142"/>
              <a:gd name="connsiteX4" fmla="*/ 361830 w 1675864"/>
              <a:gd name="connsiteY4" fmla="*/ 0 h 1020142"/>
              <a:gd name="connsiteX5" fmla="*/ 1484189 w 1675864"/>
              <a:gd name="connsiteY5" fmla="*/ 572094 h 1020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75864" h="1020142">
                <a:moveTo>
                  <a:pt x="1484189" y="572094"/>
                </a:moveTo>
                <a:cubicBezTo>
                  <a:pt x="1533169" y="572094"/>
                  <a:pt x="1581531" y="569549"/>
                  <a:pt x="1629122" y="564535"/>
                </a:cubicBezTo>
                <a:lnTo>
                  <a:pt x="1675864" y="1008974"/>
                </a:lnTo>
                <a:cubicBezTo>
                  <a:pt x="1001801" y="1079859"/>
                  <a:pt x="398391" y="811205"/>
                  <a:pt x="0" y="262868"/>
                </a:cubicBezTo>
                <a:lnTo>
                  <a:pt x="361830" y="0"/>
                </a:lnTo>
                <a:cubicBezTo>
                  <a:pt x="613977" y="346635"/>
                  <a:pt x="1022704" y="572094"/>
                  <a:pt x="1484189" y="572094"/>
                </a:cubicBezTo>
                <a:close/>
              </a:path>
            </a:pathLst>
          </a:custGeom>
          <a:solidFill>
            <a:srgbClr val="F79675"/>
          </a:solidFill>
          <a:ln w="770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998FB45-78F9-4622-A284-5C6124DD3FC3}"/>
              </a:ext>
            </a:extLst>
          </p:cNvPr>
          <p:cNvSpPr/>
          <p:nvPr/>
        </p:nvSpPr>
        <p:spPr>
          <a:xfrm>
            <a:off x="4856052" y="3821395"/>
            <a:ext cx="730705" cy="1054019"/>
          </a:xfrm>
          <a:custGeom>
            <a:avLst/>
            <a:gdLst>
              <a:gd name="connsiteX0" fmla="*/ 711859 w 711858"/>
              <a:gd name="connsiteY0" fmla="*/ 791151 h 1054019"/>
              <a:gd name="connsiteX1" fmla="*/ 350029 w 711858"/>
              <a:gd name="connsiteY1" fmla="*/ 1054020 h 1054019"/>
              <a:gd name="connsiteX2" fmla="*/ 0 w 711858"/>
              <a:gd name="connsiteY2" fmla="*/ 7790 h 1054019"/>
              <a:gd name="connsiteX3" fmla="*/ 447602 w 711858"/>
              <a:gd name="connsiteY3" fmla="*/ 0 h 1054019"/>
              <a:gd name="connsiteX4" fmla="*/ 711859 w 711858"/>
              <a:gd name="connsiteY4" fmla="*/ 791151 h 1054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858" h="1054019">
                <a:moveTo>
                  <a:pt x="711859" y="791151"/>
                </a:moveTo>
                <a:lnTo>
                  <a:pt x="350029" y="1054020"/>
                </a:lnTo>
                <a:cubicBezTo>
                  <a:pt x="117165" y="733533"/>
                  <a:pt x="6865" y="403867"/>
                  <a:pt x="0" y="7790"/>
                </a:cubicBezTo>
                <a:lnTo>
                  <a:pt x="447602" y="0"/>
                </a:lnTo>
                <a:cubicBezTo>
                  <a:pt x="452538" y="295342"/>
                  <a:pt x="549803" y="568314"/>
                  <a:pt x="711859" y="791151"/>
                </a:cubicBezTo>
                <a:close/>
              </a:path>
            </a:pathLst>
          </a:custGeom>
          <a:solidFill>
            <a:srgbClr val="679FD5"/>
          </a:solidFill>
          <a:ln w="770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CD7883E-74B8-4777-8BBC-12D17A7D27A1}"/>
              </a:ext>
            </a:extLst>
          </p:cNvPr>
          <p:cNvSpPr/>
          <p:nvPr/>
        </p:nvSpPr>
        <p:spPr>
          <a:xfrm>
            <a:off x="4860619" y="1962727"/>
            <a:ext cx="1834449" cy="1866459"/>
          </a:xfrm>
          <a:custGeom>
            <a:avLst/>
            <a:gdLst>
              <a:gd name="connsiteX0" fmla="*/ 1834449 w 1834449"/>
              <a:gd name="connsiteY0" fmla="*/ 0 h 1866459"/>
              <a:gd name="connsiteX1" fmla="*/ 1834449 w 1834449"/>
              <a:gd name="connsiteY1" fmla="*/ 448064 h 1866459"/>
              <a:gd name="connsiteX2" fmla="*/ 447602 w 1834449"/>
              <a:gd name="connsiteY2" fmla="*/ 1834989 h 1866459"/>
              <a:gd name="connsiteX3" fmla="*/ 447910 w 1834449"/>
              <a:gd name="connsiteY3" fmla="*/ 1858669 h 1866459"/>
              <a:gd name="connsiteX4" fmla="*/ 309 w 1834449"/>
              <a:gd name="connsiteY4" fmla="*/ 1866459 h 1866459"/>
              <a:gd name="connsiteX5" fmla="*/ 0 w 1834449"/>
              <a:gd name="connsiteY5" fmla="*/ 1834449 h 1866459"/>
              <a:gd name="connsiteX6" fmla="*/ 1834449 w 1834449"/>
              <a:gd name="connsiteY6" fmla="*/ 0 h 1866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34449" h="1866459">
                <a:moveTo>
                  <a:pt x="1834449" y="0"/>
                </a:moveTo>
                <a:lnTo>
                  <a:pt x="1834449" y="448064"/>
                </a:lnTo>
                <a:cubicBezTo>
                  <a:pt x="1068521" y="448142"/>
                  <a:pt x="447602" y="1069061"/>
                  <a:pt x="447602" y="1834989"/>
                </a:cubicBezTo>
                <a:cubicBezTo>
                  <a:pt x="447602" y="1842934"/>
                  <a:pt x="447756" y="1850724"/>
                  <a:pt x="447910" y="1858669"/>
                </a:cubicBezTo>
                <a:lnTo>
                  <a:pt x="309" y="1866459"/>
                </a:lnTo>
                <a:cubicBezTo>
                  <a:pt x="77" y="1854272"/>
                  <a:pt x="0" y="1846559"/>
                  <a:pt x="0" y="1834449"/>
                </a:cubicBezTo>
                <a:cubicBezTo>
                  <a:pt x="0" y="821310"/>
                  <a:pt x="821310" y="0"/>
                  <a:pt x="1834449" y="0"/>
                </a:cubicBezTo>
                <a:close/>
              </a:path>
            </a:pathLst>
          </a:custGeom>
          <a:solidFill>
            <a:srgbClr val="A9D18E"/>
          </a:solidFill>
          <a:ln w="770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15A38C72-520A-48F8-A37E-6F065BA761A9}"/>
              </a:ext>
            </a:extLst>
          </p:cNvPr>
          <p:cNvSpPr/>
          <p:nvPr/>
        </p:nvSpPr>
        <p:spPr>
          <a:xfrm>
            <a:off x="5455841" y="3315665"/>
            <a:ext cx="246256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2025 წელს სახელმწიფო ბიუჯეტის ჯამურმა ოდენობამ შეადგინა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Sylfaen" charset="0"/>
              <a:cs typeface="Calibri" panose="020F0502020204030204" pitchFamily="34" charset="0"/>
            </a:endParaRPr>
          </a:p>
          <a:p>
            <a:pPr algn="ctr"/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1</a:t>
            </a:r>
            <a:r>
              <a:rPr lang="ka-GE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69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.</a:t>
            </a:r>
            <a:r>
              <a:rPr lang="ka-GE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6 მლნ ლარი</a:t>
            </a:r>
            <a:endParaRPr lang="en-US" sz="2000" b="1" dirty="0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BAF22B95-FB41-41A9-85EE-A7C7A44AA688}"/>
              </a:ext>
            </a:extLst>
          </p:cNvPr>
          <p:cNvSpPr/>
          <p:nvPr/>
        </p:nvSpPr>
        <p:spPr>
          <a:xfrm>
            <a:off x="1839890" y="479332"/>
            <a:ext cx="85122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პროფესიული განათლების სისტემის ფინანსური უზრუნველყოფა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</a:t>
            </a:r>
            <a:r>
              <a:rPr lang="ka-G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049131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6842B59-0E2D-44E4-9D9C-FB1E006470A2}"/>
              </a:ext>
            </a:extLst>
          </p:cNvPr>
          <p:cNvSpPr/>
          <p:nvPr/>
        </p:nvSpPr>
        <p:spPr>
          <a:xfrm>
            <a:off x="636104" y="469782"/>
            <a:ext cx="10893287" cy="914400"/>
          </a:xfrm>
          <a:prstGeom prst="roundRect">
            <a:avLst/>
          </a:prstGeom>
          <a:solidFill>
            <a:srgbClr val="4971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396CE58-222F-4DC9-9E46-BFA26E61EB97}"/>
              </a:ext>
            </a:extLst>
          </p:cNvPr>
          <p:cNvSpPr/>
          <p:nvPr/>
        </p:nvSpPr>
        <p:spPr>
          <a:xfrm>
            <a:off x="662609" y="739052"/>
            <a:ext cx="108667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sz="2000" b="1" dirty="0">
                <a:solidFill>
                  <a:schemeClr val="bg1"/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კურსდამთავრებულთა კვლევა - </a:t>
            </a:r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ea typeface="Sylfaen" charset="0"/>
                <a:cs typeface="Calibri" panose="020F0502020204030204" pitchFamily="34" charset="0"/>
              </a:rPr>
              <a:t>Tracer Study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406D51-752C-4E67-ACE9-6DA5A3169A05}"/>
              </a:ext>
            </a:extLst>
          </p:cNvPr>
          <p:cNvSpPr txBox="1"/>
          <p:nvPr/>
        </p:nvSpPr>
        <p:spPr>
          <a:xfrm>
            <a:off x="2317670" y="2065636"/>
            <a:ext cx="753015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a-GE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რეფორმის ეფექტურობის შეფასების მიზნით, რეგულარულად ტარდება </a:t>
            </a:r>
            <a:r>
              <a:rPr lang="ka-GE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პროფესიული საგანმანათლებლო პროგრამების კურსდამთავრებულთა კვლევა (</a:t>
            </a:r>
            <a:r>
              <a:rPr lang="ka-GE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ე.წ</a:t>
            </a:r>
            <a:r>
              <a:rPr lang="ka-GE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Tracer Study).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40A5E45-151A-4DD1-B0C3-F41CE34E3BDD}"/>
              </a:ext>
            </a:extLst>
          </p:cNvPr>
          <p:cNvCxnSpPr>
            <a:cxnSpLocks/>
          </p:cNvCxnSpPr>
          <p:nvPr/>
        </p:nvCxnSpPr>
        <p:spPr>
          <a:xfrm flipV="1">
            <a:off x="6082746" y="3101495"/>
            <a:ext cx="1" cy="655009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BE090EB-20BA-467C-9626-259A9AC54877}"/>
              </a:ext>
            </a:extLst>
          </p:cNvPr>
          <p:cNvSpPr/>
          <p:nvPr/>
        </p:nvSpPr>
        <p:spPr>
          <a:xfrm>
            <a:off x="3562529" y="3866657"/>
            <a:ext cx="5066942" cy="2126976"/>
          </a:xfrm>
          <a:prstGeom prst="roundRect">
            <a:avLst>
              <a:gd name="adj" fmla="val 14004"/>
            </a:avLst>
          </a:prstGeom>
          <a:solidFill>
            <a:srgbClr val="F796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პროფესიული საგანმანათლებლო პროგრამების კურსდამთავრებულთა დასაქმების მაჩვენებელი მაღალ ნიშნულს ინარჩუნებს და 2024 წლის მონაცემით</a:t>
            </a:r>
          </a:p>
          <a:p>
            <a:pPr algn="ctr"/>
            <a:r>
              <a:rPr lang="ka-GE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80%-ს აღწევს.</a:t>
            </a:r>
            <a:endParaRPr lang="en-US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22889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3EC9613B-A676-422C-84F0-6E89D39A35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91349"/>
            <a:ext cx="12258392" cy="6958402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7AD46997-8669-40B7-822A-5EA610E8C6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86569" y="1381564"/>
            <a:ext cx="8800731" cy="1384138"/>
          </a:xfrm>
        </p:spPr>
        <p:txBody>
          <a:bodyPr>
            <a:noAutofit/>
          </a:bodyPr>
          <a:lstStyle/>
          <a:p>
            <a:r>
              <a:rPr lang="ka-G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გმადლობთ ყურადღებისთვის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2920A77-6E3F-45F9-8CBF-B9937DA58774}"/>
              </a:ext>
            </a:extLst>
          </p:cNvPr>
          <p:cNvSpPr/>
          <p:nvPr/>
        </p:nvSpPr>
        <p:spPr>
          <a:xfrm>
            <a:off x="4797794" y="2846733"/>
            <a:ext cx="2378279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01A69D0-2533-4486-BB57-52B4B5226E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4826" y="288043"/>
            <a:ext cx="2784213" cy="1093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1342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12448</TotalTime>
  <Words>1281</Words>
  <Application>Microsoft Office PowerPoint</Application>
  <PresentationFormat>Widescreen</PresentationFormat>
  <Paragraphs>218</Paragraphs>
  <Slides>19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Sylfaen</vt:lpstr>
      <vt:lpstr>Office Theme</vt:lpstr>
      <vt:lpstr>პროფესიული განათლების მიღწევები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გმადლობთ ყურადღებისთვის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VET სტრატეგია</dc:title>
  <dc:creator>Microsoft Office User</dc:creator>
  <cp:lastModifiedBy>Mariam Metreveli</cp:lastModifiedBy>
  <cp:revision>1049</cp:revision>
  <cp:lastPrinted>2024-03-04T10:49:53Z</cp:lastPrinted>
  <dcterms:created xsi:type="dcterms:W3CDTF">2021-07-08T07:37:46Z</dcterms:created>
  <dcterms:modified xsi:type="dcterms:W3CDTF">2025-09-19T11:39:34Z</dcterms:modified>
</cp:coreProperties>
</file>