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30" r:id="rId3"/>
    <p:sldId id="335" r:id="rId4"/>
    <p:sldId id="325" r:id="rId5"/>
    <p:sldId id="382" r:id="rId6"/>
    <p:sldId id="377" r:id="rId7"/>
    <p:sldId id="376" r:id="rId8"/>
    <p:sldId id="379" r:id="rId9"/>
    <p:sldId id="381" r:id="rId10"/>
    <p:sldId id="270" r:id="rId11"/>
    <p:sldId id="272" r:id="rId12"/>
    <p:sldId id="383" r:id="rId13"/>
    <p:sldId id="329" r:id="rId14"/>
    <p:sldId id="282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89304B-DF2A-400C-A65A-779FCCF64AEC}" type="doc">
      <dgm:prSet loTypeId="urn:microsoft.com/office/officeart/2005/8/layout/cycle1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52B018D7-E87D-45F8-B57A-32A68473923C}">
      <dgm:prSet phldrT="[Text]" custT="1"/>
      <dgm:spPr/>
      <dgm:t>
        <a:bodyPr/>
        <a:lstStyle/>
        <a:p>
          <a:r>
            <a:rPr lang="ka-GE" sz="1400" dirty="0"/>
            <a:t>2.1 პროექტის სამიზნე სკოლებში საგანმანათლებლო ინფრასტრუქტურის გაუმჯობესება</a:t>
          </a:r>
          <a:endParaRPr lang="en-US" sz="1400" dirty="0"/>
        </a:p>
      </dgm:t>
    </dgm:pt>
    <dgm:pt modelId="{B98C5AEA-8510-43C6-A95D-3577C46DD1E6}" type="parTrans" cxnId="{09D967D1-EE7C-4241-81A5-E3D0CA87A2FC}">
      <dgm:prSet/>
      <dgm:spPr/>
      <dgm:t>
        <a:bodyPr/>
        <a:lstStyle/>
        <a:p>
          <a:endParaRPr lang="en-US"/>
        </a:p>
      </dgm:t>
    </dgm:pt>
    <dgm:pt modelId="{8A77356B-A5ED-41FA-A21B-56351F02D4D7}" type="sibTrans" cxnId="{09D967D1-EE7C-4241-81A5-E3D0CA87A2FC}">
      <dgm:prSet/>
      <dgm:spPr/>
      <dgm:t>
        <a:bodyPr/>
        <a:lstStyle/>
        <a:p>
          <a:endParaRPr lang="en-US"/>
        </a:p>
      </dgm:t>
    </dgm:pt>
    <dgm:pt modelId="{63FC981D-6847-4229-8AC2-9D683162E9E1}">
      <dgm:prSet phldrT="[Text]" custT="1"/>
      <dgm:spPr/>
      <dgm:t>
        <a:bodyPr/>
        <a:lstStyle/>
        <a:p>
          <a:r>
            <a:rPr lang="ka-GE" sz="1400" dirty="0"/>
            <a:t>2.2 მთელი  სკოლის შესაძლებლობების გაძლიერებაზე ორიენტირებული პროგრამების  დანერგვა/გაფართოების მხარდაჭერა</a:t>
          </a:r>
          <a:endParaRPr lang="en-US" sz="1400" dirty="0"/>
        </a:p>
      </dgm:t>
    </dgm:pt>
    <dgm:pt modelId="{30C5D1BB-D467-4414-BD87-9D2C21D534E3}" type="parTrans" cxnId="{E275289F-8004-4C0D-A28A-2EA05C65ABDE}">
      <dgm:prSet/>
      <dgm:spPr/>
      <dgm:t>
        <a:bodyPr/>
        <a:lstStyle/>
        <a:p>
          <a:endParaRPr lang="en-US"/>
        </a:p>
      </dgm:t>
    </dgm:pt>
    <dgm:pt modelId="{85EAF8F2-8BDE-4EA5-9D8D-84CE7720FA22}" type="sibTrans" cxnId="{E275289F-8004-4C0D-A28A-2EA05C65ABDE}">
      <dgm:prSet/>
      <dgm:spPr/>
      <dgm:t>
        <a:bodyPr/>
        <a:lstStyle/>
        <a:p>
          <a:endParaRPr lang="en-US"/>
        </a:p>
      </dgm:t>
    </dgm:pt>
    <dgm:pt modelId="{45F48156-B8A3-4F94-B572-ACB3758660BE}">
      <dgm:prSet custT="1"/>
      <dgm:spPr/>
      <dgm:t>
        <a:bodyPr/>
        <a:lstStyle/>
        <a:p>
          <a:r>
            <a:rPr lang="ka-GE" sz="1400" dirty="0"/>
            <a:t>2.3 მასწავლებლებისა და სკოლის ადმინისტრაციის შესაძლებლობების განვითარების მხარდაჭერა</a:t>
          </a:r>
          <a:endParaRPr lang="en-US" sz="1400" dirty="0"/>
        </a:p>
      </dgm:t>
    </dgm:pt>
    <dgm:pt modelId="{07C28767-8702-47BE-BE0E-5078272666FC}" type="parTrans" cxnId="{66E6D66D-B68E-492D-BCA2-DE3C8B711EC6}">
      <dgm:prSet/>
      <dgm:spPr/>
      <dgm:t>
        <a:bodyPr/>
        <a:lstStyle/>
        <a:p>
          <a:endParaRPr lang="en-US"/>
        </a:p>
      </dgm:t>
    </dgm:pt>
    <dgm:pt modelId="{A85C4370-E319-46F4-8977-A13A2ED3600D}" type="sibTrans" cxnId="{66E6D66D-B68E-492D-BCA2-DE3C8B711EC6}">
      <dgm:prSet/>
      <dgm:spPr/>
      <dgm:t>
        <a:bodyPr/>
        <a:lstStyle/>
        <a:p>
          <a:endParaRPr lang="en-US"/>
        </a:p>
      </dgm:t>
    </dgm:pt>
    <dgm:pt modelId="{DF560B38-6835-450C-889B-B281AB9603C0}">
      <dgm:prSet custT="1"/>
      <dgm:spPr/>
      <dgm:t>
        <a:bodyPr/>
        <a:lstStyle/>
        <a:p>
          <a:r>
            <a:rPr lang="ka-GE" sz="1400" dirty="0"/>
            <a:t>2.4 ეროვნული შეფასების სისტემის განვითარების ხელშეწყობა</a:t>
          </a:r>
          <a:endParaRPr lang="en-US" sz="1400" dirty="0"/>
        </a:p>
      </dgm:t>
    </dgm:pt>
    <dgm:pt modelId="{536E5A6C-D01D-4D69-B299-3EFD1A3D233D}" type="parTrans" cxnId="{D4B499E8-A65F-48C2-8A7A-9E882FEE6617}">
      <dgm:prSet/>
      <dgm:spPr/>
      <dgm:t>
        <a:bodyPr/>
        <a:lstStyle/>
        <a:p>
          <a:endParaRPr lang="en-US"/>
        </a:p>
      </dgm:t>
    </dgm:pt>
    <dgm:pt modelId="{B0850E6B-BD92-4D65-96D3-BA90F5EA9D51}" type="sibTrans" cxnId="{D4B499E8-A65F-48C2-8A7A-9E882FEE6617}">
      <dgm:prSet/>
      <dgm:spPr/>
      <dgm:t>
        <a:bodyPr/>
        <a:lstStyle/>
        <a:p>
          <a:endParaRPr lang="en-US"/>
        </a:p>
      </dgm:t>
    </dgm:pt>
    <dgm:pt modelId="{3786BF1B-38DE-4E01-8A0B-B79CED3A0784}" type="pres">
      <dgm:prSet presAssocID="{CF89304B-DF2A-400C-A65A-779FCCF64AEC}" presName="cycle" presStyleCnt="0">
        <dgm:presLayoutVars>
          <dgm:dir/>
          <dgm:resizeHandles val="exact"/>
        </dgm:presLayoutVars>
      </dgm:prSet>
      <dgm:spPr/>
    </dgm:pt>
    <dgm:pt modelId="{9A22A529-0FBA-454C-A524-06C0544C5BC6}" type="pres">
      <dgm:prSet presAssocID="{52B018D7-E87D-45F8-B57A-32A68473923C}" presName="dummy" presStyleCnt="0"/>
      <dgm:spPr/>
    </dgm:pt>
    <dgm:pt modelId="{539D215A-37BE-4687-A9F7-248223B6AB72}" type="pres">
      <dgm:prSet presAssocID="{52B018D7-E87D-45F8-B57A-32A68473923C}" presName="node" presStyleLbl="revTx" presStyleIdx="0" presStyleCnt="4" custScaleX="157211">
        <dgm:presLayoutVars>
          <dgm:bulletEnabled val="1"/>
        </dgm:presLayoutVars>
      </dgm:prSet>
      <dgm:spPr/>
    </dgm:pt>
    <dgm:pt modelId="{F8933E14-3F63-4FD4-8210-2DF968EF1F4B}" type="pres">
      <dgm:prSet presAssocID="{8A77356B-A5ED-41FA-A21B-56351F02D4D7}" presName="sibTrans" presStyleLbl="node1" presStyleIdx="0" presStyleCnt="4"/>
      <dgm:spPr/>
    </dgm:pt>
    <dgm:pt modelId="{06BF32D8-8FA7-42E1-9FDF-2582DCB226B1}" type="pres">
      <dgm:prSet presAssocID="{63FC981D-6847-4229-8AC2-9D683162E9E1}" presName="dummy" presStyleCnt="0"/>
      <dgm:spPr/>
    </dgm:pt>
    <dgm:pt modelId="{0D5D1857-0577-465C-A74C-2475D206E887}" type="pres">
      <dgm:prSet presAssocID="{63FC981D-6847-4229-8AC2-9D683162E9E1}" presName="node" presStyleLbl="revTx" presStyleIdx="1" presStyleCnt="4" custScaleX="161767">
        <dgm:presLayoutVars>
          <dgm:bulletEnabled val="1"/>
        </dgm:presLayoutVars>
      </dgm:prSet>
      <dgm:spPr/>
    </dgm:pt>
    <dgm:pt modelId="{A0B8BAA8-4ECD-4C20-8744-00B74DACA360}" type="pres">
      <dgm:prSet presAssocID="{85EAF8F2-8BDE-4EA5-9D8D-84CE7720FA22}" presName="sibTrans" presStyleLbl="node1" presStyleIdx="1" presStyleCnt="4"/>
      <dgm:spPr/>
    </dgm:pt>
    <dgm:pt modelId="{37714FE5-FBDB-43C0-B254-42B4F93868EE}" type="pres">
      <dgm:prSet presAssocID="{45F48156-B8A3-4F94-B572-ACB3758660BE}" presName="dummy" presStyleCnt="0"/>
      <dgm:spPr/>
    </dgm:pt>
    <dgm:pt modelId="{FCC34195-817C-4D26-ADF6-1A3EC443FE2B}" type="pres">
      <dgm:prSet presAssocID="{45F48156-B8A3-4F94-B572-ACB3758660BE}" presName="node" presStyleLbl="revTx" presStyleIdx="2" presStyleCnt="4" custScaleX="119585">
        <dgm:presLayoutVars>
          <dgm:bulletEnabled val="1"/>
        </dgm:presLayoutVars>
      </dgm:prSet>
      <dgm:spPr/>
    </dgm:pt>
    <dgm:pt modelId="{E4A6D064-15B4-45DA-BC12-B1F3DECFB0FA}" type="pres">
      <dgm:prSet presAssocID="{A85C4370-E319-46F4-8977-A13A2ED3600D}" presName="sibTrans" presStyleLbl="node1" presStyleIdx="2" presStyleCnt="4"/>
      <dgm:spPr/>
    </dgm:pt>
    <dgm:pt modelId="{25F559BE-87EE-4F94-A05C-2FF96DCCB33E}" type="pres">
      <dgm:prSet presAssocID="{DF560B38-6835-450C-889B-B281AB9603C0}" presName="dummy" presStyleCnt="0"/>
      <dgm:spPr/>
    </dgm:pt>
    <dgm:pt modelId="{3B578DDD-0AB7-4944-9930-367C0EA4DD67}" type="pres">
      <dgm:prSet presAssocID="{DF560B38-6835-450C-889B-B281AB9603C0}" presName="node" presStyleLbl="revTx" presStyleIdx="3" presStyleCnt="4" custScaleX="130644">
        <dgm:presLayoutVars>
          <dgm:bulletEnabled val="1"/>
        </dgm:presLayoutVars>
      </dgm:prSet>
      <dgm:spPr/>
    </dgm:pt>
    <dgm:pt modelId="{671CC0E4-DA2A-4CF7-97F5-62CBEE78B409}" type="pres">
      <dgm:prSet presAssocID="{B0850E6B-BD92-4D65-96D3-BA90F5EA9D51}" presName="sibTrans" presStyleLbl="node1" presStyleIdx="3" presStyleCnt="4"/>
      <dgm:spPr/>
    </dgm:pt>
  </dgm:ptLst>
  <dgm:cxnLst>
    <dgm:cxn modelId="{63CC8C0A-9E9B-4C50-8FA6-314866BB5976}" type="presOf" srcId="{85EAF8F2-8BDE-4EA5-9D8D-84CE7720FA22}" destId="{A0B8BAA8-4ECD-4C20-8744-00B74DACA360}" srcOrd="0" destOrd="0" presId="urn:microsoft.com/office/officeart/2005/8/layout/cycle1"/>
    <dgm:cxn modelId="{C768031A-68A4-439E-8FF6-7068BFC78BA2}" type="presOf" srcId="{CF89304B-DF2A-400C-A65A-779FCCF64AEC}" destId="{3786BF1B-38DE-4E01-8A0B-B79CED3A0784}" srcOrd="0" destOrd="0" presId="urn:microsoft.com/office/officeart/2005/8/layout/cycle1"/>
    <dgm:cxn modelId="{66E6D66D-B68E-492D-BCA2-DE3C8B711EC6}" srcId="{CF89304B-DF2A-400C-A65A-779FCCF64AEC}" destId="{45F48156-B8A3-4F94-B572-ACB3758660BE}" srcOrd="2" destOrd="0" parTransId="{07C28767-8702-47BE-BE0E-5078272666FC}" sibTransId="{A85C4370-E319-46F4-8977-A13A2ED3600D}"/>
    <dgm:cxn modelId="{E275289F-8004-4C0D-A28A-2EA05C65ABDE}" srcId="{CF89304B-DF2A-400C-A65A-779FCCF64AEC}" destId="{63FC981D-6847-4229-8AC2-9D683162E9E1}" srcOrd="1" destOrd="0" parTransId="{30C5D1BB-D467-4414-BD87-9D2C21D534E3}" sibTransId="{85EAF8F2-8BDE-4EA5-9D8D-84CE7720FA22}"/>
    <dgm:cxn modelId="{761612A9-860F-4506-B71D-3A3339922BC6}" type="presOf" srcId="{45F48156-B8A3-4F94-B572-ACB3758660BE}" destId="{FCC34195-817C-4D26-ADF6-1A3EC443FE2B}" srcOrd="0" destOrd="0" presId="urn:microsoft.com/office/officeart/2005/8/layout/cycle1"/>
    <dgm:cxn modelId="{7632C7C0-8DC9-4250-AB11-BB814A70A706}" type="presOf" srcId="{52B018D7-E87D-45F8-B57A-32A68473923C}" destId="{539D215A-37BE-4687-A9F7-248223B6AB72}" srcOrd="0" destOrd="0" presId="urn:microsoft.com/office/officeart/2005/8/layout/cycle1"/>
    <dgm:cxn modelId="{6ED228C4-4865-4DCF-A6D2-1F7E95424C3C}" type="presOf" srcId="{A85C4370-E319-46F4-8977-A13A2ED3600D}" destId="{E4A6D064-15B4-45DA-BC12-B1F3DECFB0FA}" srcOrd="0" destOrd="0" presId="urn:microsoft.com/office/officeart/2005/8/layout/cycle1"/>
    <dgm:cxn modelId="{75ED35CF-5705-4817-BA9C-C21DBCAB6632}" type="presOf" srcId="{DF560B38-6835-450C-889B-B281AB9603C0}" destId="{3B578DDD-0AB7-4944-9930-367C0EA4DD67}" srcOrd="0" destOrd="0" presId="urn:microsoft.com/office/officeart/2005/8/layout/cycle1"/>
    <dgm:cxn modelId="{09D967D1-EE7C-4241-81A5-E3D0CA87A2FC}" srcId="{CF89304B-DF2A-400C-A65A-779FCCF64AEC}" destId="{52B018D7-E87D-45F8-B57A-32A68473923C}" srcOrd="0" destOrd="0" parTransId="{B98C5AEA-8510-43C6-A95D-3577C46DD1E6}" sibTransId="{8A77356B-A5ED-41FA-A21B-56351F02D4D7}"/>
    <dgm:cxn modelId="{F4E273DA-D737-405E-B066-09B3EEAB56F3}" type="presOf" srcId="{B0850E6B-BD92-4D65-96D3-BA90F5EA9D51}" destId="{671CC0E4-DA2A-4CF7-97F5-62CBEE78B409}" srcOrd="0" destOrd="0" presId="urn:microsoft.com/office/officeart/2005/8/layout/cycle1"/>
    <dgm:cxn modelId="{A66E8CDD-DB3E-4C8C-B687-2DDC2D7907EE}" type="presOf" srcId="{8A77356B-A5ED-41FA-A21B-56351F02D4D7}" destId="{F8933E14-3F63-4FD4-8210-2DF968EF1F4B}" srcOrd="0" destOrd="0" presId="urn:microsoft.com/office/officeart/2005/8/layout/cycle1"/>
    <dgm:cxn modelId="{D4B499E8-A65F-48C2-8A7A-9E882FEE6617}" srcId="{CF89304B-DF2A-400C-A65A-779FCCF64AEC}" destId="{DF560B38-6835-450C-889B-B281AB9603C0}" srcOrd="3" destOrd="0" parTransId="{536E5A6C-D01D-4D69-B299-3EFD1A3D233D}" sibTransId="{B0850E6B-BD92-4D65-96D3-BA90F5EA9D51}"/>
    <dgm:cxn modelId="{EE7502F9-B490-4365-91B5-236209F4BE7F}" type="presOf" srcId="{63FC981D-6847-4229-8AC2-9D683162E9E1}" destId="{0D5D1857-0577-465C-A74C-2475D206E887}" srcOrd="0" destOrd="0" presId="urn:microsoft.com/office/officeart/2005/8/layout/cycle1"/>
    <dgm:cxn modelId="{D859F750-1167-4459-ADB7-1A337B9E2726}" type="presParOf" srcId="{3786BF1B-38DE-4E01-8A0B-B79CED3A0784}" destId="{9A22A529-0FBA-454C-A524-06C0544C5BC6}" srcOrd="0" destOrd="0" presId="urn:microsoft.com/office/officeart/2005/8/layout/cycle1"/>
    <dgm:cxn modelId="{E23BA116-5208-482F-91FA-D663B5246497}" type="presParOf" srcId="{3786BF1B-38DE-4E01-8A0B-B79CED3A0784}" destId="{539D215A-37BE-4687-A9F7-248223B6AB72}" srcOrd="1" destOrd="0" presId="urn:microsoft.com/office/officeart/2005/8/layout/cycle1"/>
    <dgm:cxn modelId="{B4AF6CC4-6877-4E03-808C-80AFE35E400B}" type="presParOf" srcId="{3786BF1B-38DE-4E01-8A0B-B79CED3A0784}" destId="{F8933E14-3F63-4FD4-8210-2DF968EF1F4B}" srcOrd="2" destOrd="0" presId="urn:microsoft.com/office/officeart/2005/8/layout/cycle1"/>
    <dgm:cxn modelId="{BFA6A449-FE3D-4CE6-966D-7B5A05C530FC}" type="presParOf" srcId="{3786BF1B-38DE-4E01-8A0B-B79CED3A0784}" destId="{06BF32D8-8FA7-42E1-9FDF-2582DCB226B1}" srcOrd="3" destOrd="0" presId="urn:microsoft.com/office/officeart/2005/8/layout/cycle1"/>
    <dgm:cxn modelId="{2DCB5C14-FAAE-40E4-A38B-86CA4BF29404}" type="presParOf" srcId="{3786BF1B-38DE-4E01-8A0B-B79CED3A0784}" destId="{0D5D1857-0577-465C-A74C-2475D206E887}" srcOrd="4" destOrd="0" presId="urn:microsoft.com/office/officeart/2005/8/layout/cycle1"/>
    <dgm:cxn modelId="{1F59F095-BB1F-4D4B-B9B2-8F36A4E73950}" type="presParOf" srcId="{3786BF1B-38DE-4E01-8A0B-B79CED3A0784}" destId="{A0B8BAA8-4ECD-4C20-8744-00B74DACA360}" srcOrd="5" destOrd="0" presId="urn:microsoft.com/office/officeart/2005/8/layout/cycle1"/>
    <dgm:cxn modelId="{F5911121-72AF-4FC5-A027-41FEB7FFB103}" type="presParOf" srcId="{3786BF1B-38DE-4E01-8A0B-B79CED3A0784}" destId="{37714FE5-FBDB-43C0-B254-42B4F93868EE}" srcOrd="6" destOrd="0" presId="urn:microsoft.com/office/officeart/2005/8/layout/cycle1"/>
    <dgm:cxn modelId="{2D50C580-C9A5-4F87-AEEB-23202C15F2B5}" type="presParOf" srcId="{3786BF1B-38DE-4E01-8A0B-B79CED3A0784}" destId="{FCC34195-817C-4D26-ADF6-1A3EC443FE2B}" srcOrd="7" destOrd="0" presId="urn:microsoft.com/office/officeart/2005/8/layout/cycle1"/>
    <dgm:cxn modelId="{94C44AEC-B89D-4CC6-84A4-9B8144703023}" type="presParOf" srcId="{3786BF1B-38DE-4E01-8A0B-B79CED3A0784}" destId="{E4A6D064-15B4-45DA-BC12-B1F3DECFB0FA}" srcOrd="8" destOrd="0" presId="urn:microsoft.com/office/officeart/2005/8/layout/cycle1"/>
    <dgm:cxn modelId="{EFDAB021-A39F-42D5-998C-211FCE37ABB3}" type="presParOf" srcId="{3786BF1B-38DE-4E01-8A0B-B79CED3A0784}" destId="{25F559BE-87EE-4F94-A05C-2FF96DCCB33E}" srcOrd="9" destOrd="0" presId="urn:microsoft.com/office/officeart/2005/8/layout/cycle1"/>
    <dgm:cxn modelId="{555081D2-F18B-4089-A8E1-7F7DF331F144}" type="presParOf" srcId="{3786BF1B-38DE-4E01-8A0B-B79CED3A0784}" destId="{3B578DDD-0AB7-4944-9930-367C0EA4DD67}" srcOrd="10" destOrd="0" presId="urn:microsoft.com/office/officeart/2005/8/layout/cycle1"/>
    <dgm:cxn modelId="{852ED227-AF70-46D2-A54A-C2133C0ECB26}" type="presParOf" srcId="{3786BF1B-38DE-4E01-8A0B-B79CED3A0784}" destId="{671CC0E4-DA2A-4CF7-97F5-62CBEE78B409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B9151A-7206-420C-9AE5-01B7D9440FA7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F67FED-A574-49F4-B740-C4E9613235DC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a-GE" sz="2400" b="1" dirty="0"/>
            <a:t>სამი ამოცანა</a:t>
          </a:r>
          <a:endParaRPr lang="en-US" sz="2400" dirty="0"/>
        </a:p>
      </dgm:t>
    </dgm:pt>
    <dgm:pt modelId="{27F10B45-5CBC-4F25-8321-2066EF0A59A4}" type="parTrans" cxnId="{6D06D75B-CF1B-4DF4-AB4D-CB3EDA0B612C}">
      <dgm:prSet/>
      <dgm:spPr/>
      <dgm:t>
        <a:bodyPr/>
        <a:lstStyle/>
        <a:p>
          <a:endParaRPr lang="en-US"/>
        </a:p>
      </dgm:t>
    </dgm:pt>
    <dgm:pt modelId="{39A537B4-FFE8-41DE-8957-D4F16D661AE8}" type="sibTrans" cxnId="{6D06D75B-CF1B-4DF4-AB4D-CB3EDA0B612C}">
      <dgm:prSet/>
      <dgm:spPr/>
      <dgm:t>
        <a:bodyPr/>
        <a:lstStyle/>
        <a:p>
          <a:endParaRPr lang="en-US"/>
        </a:p>
      </dgm:t>
    </dgm:pt>
    <dgm:pt modelId="{6DADC774-E4F7-49A1-9F87-B15D615B1690}">
      <dgm:prSet/>
      <dgm:spPr/>
      <dgm:t>
        <a:bodyPr/>
        <a:lstStyle/>
        <a:p>
          <a:r>
            <a:rPr lang="ka-GE" b="1" dirty="0"/>
            <a:t>სკოლის გაუმჯობესების გეგმები და პროგრამები</a:t>
          </a:r>
          <a:endParaRPr lang="en-US" dirty="0"/>
        </a:p>
      </dgm:t>
    </dgm:pt>
    <dgm:pt modelId="{597A8C7F-90A5-44D0-9EBC-B1417A41B526}" type="parTrans" cxnId="{2245E9CD-0CB8-414F-9E8C-F07440B9AB45}">
      <dgm:prSet/>
      <dgm:spPr/>
      <dgm:t>
        <a:bodyPr/>
        <a:lstStyle/>
        <a:p>
          <a:endParaRPr lang="en-US"/>
        </a:p>
      </dgm:t>
    </dgm:pt>
    <dgm:pt modelId="{FF08FBF4-A915-4CB1-A63F-316CB8636B47}" type="sibTrans" cxnId="{2245E9CD-0CB8-414F-9E8C-F07440B9AB45}">
      <dgm:prSet/>
      <dgm:spPr/>
      <dgm:t>
        <a:bodyPr/>
        <a:lstStyle/>
        <a:p>
          <a:endParaRPr lang="en-US"/>
        </a:p>
      </dgm:t>
    </dgm:pt>
    <dgm:pt modelId="{0F39D73C-F619-44B7-9585-1DE923745C6F}">
      <dgm:prSet/>
      <dgm:spPr/>
      <dgm:t>
        <a:bodyPr/>
        <a:lstStyle/>
        <a:p>
          <a:r>
            <a:rPr lang="ka-GE" b="1" dirty="0"/>
            <a:t>მოსწავლეთა განმავითარებელი შეფასების დახვეწა-განვითარების ხელშეწყობა</a:t>
          </a:r>
          <a:endParaRPr lang="en-US" dirty="0"/>
        </a:p>
      </dgm:t>
    </dgm:pt>
    <dgm:pt modelId="{B78D0634-D6BE-46B6-9E8B-B47E415DD1FF}" type="parTrans" cxnId="{D4A5DDA1-748B-4F4B-95F2-B513ED6C7037}">
      <dgm:prSet/>
      <dgm:spPr/>
      <dgm:t>
        <a:bodyPr/>
        <a:lstStyle/>
        <a:p>
          <a:endParaRPr lang="en-US"/>
        </a:p>
      </dgm:t>
    </dgm:pt>
    <dgm:pt modelId="{26B0CD0B-8070-4EC8-93C3-545EC2B663B4}" type="sibTrans" cxnId="{D4A5DDA1-748B-4F4B-95F2-B513ED6C7037}">
      <dgm:prSet/>
      <dgm:spPr/>
      <dgm:t>
        <a:bodyPr/>
        <a:lstStyle/>
        <a:p>
          <a:endParaRPr lang="en-US"/>
        </a:p>
      </dgm:t>
    </dgm:pt>
    <dgm:pt modelId="{C4CFD14F-2C68-4D28-852F-795817E22ABD}">
      <dgm:prSet/>
      <dgm:spPr/>
      <dgm:t>
        <a:bodyPr/>
        <a:lstStyle/>
        <a:p>
          <a:r>
            <a:rPr lang="ka-GE" b="1" dirty="0"/>
            <a:t>ეროვნული შეფასების სისტემის განვითარების ხელშეწყობა (საბაზო საფეხურზე)</a:t>
          </a:r>
          <a:endParaRPr lang="en-US" dirty="0"/>
        </a:p>
      </dgm:t>
    </dgm:pt>
    <dgm:pt modelId="{A0D20FB1-F672-4CB0-B835-C1A258D916F0}" type="parTrans" cxnId="{300385C6-92DF-4117-9DF7-AF2F824913FA}">
      <dgm:prSet/>
      <dgm:spPr/>
      <dgm:t>
        <a:bodyPr/>
        <a:lstStyle/>
        <a:p>
          <a:endParaRPr lang="en-US"/>
        </a:p>
      </dgm:t>
    </dgm:pt>
    <dgm:pt modelId="{3B6C4D6C-1E4D-4866-8353-4817812B2406}" type="sibTrans" cxnId="{300385C6-92DF-4117-9DF7-AF2F824913FA}">
      <dgm:prSet/>
      <dgm:spPr/>
      <dgm:t>
        <a:bodyPr/>
        <a:lstStyle/>
        <a:p>
          <a:endParaRPr lang="en-US"/>
        </a:p>
      </dgm:t>
    </dgm:pt>
    <dgm:pt modelId="{1790E9E7-712A-46BA-8B9F-AA27B27489EE}" type="pres">
      <dgm:prSet presAssocID="{6CB9151A-7206-420C-9AE5-01B7D9440FA7}" presName="Name0" presStyleCnt="0">
        <dgm:presLayoutVars>
          <dgm:chMax val="7"/>
          <dgm:dir/>
          <dgm:animOne val="branch"/>
        </dgm:presLayoutVars>
      </dgm:prSet>
      <dgm:spPr/>
    </dgm:pt>
    <dgm:pt modelId="{DEFF827B-4206-4528-B420-4BD439F7A680}" type="pres">
      <dgm:prSet presAssocID="{D0F67FED-A574-49F4-B740-C4E9613235DC}" presName="parTx1" presStyleLbl="node1" presStyleIdx="0" presStyleCnt="1" custScaleX="83576" custScaleY="85649"/>
      <dgm:spPr/>
    </dgm:pt>
    <dgm:pt modelId="{AA31AECA-D799-4841-AEB6-7D8643867D23}" type="pres">
      <dgm:prSet presAssocID="{D0F67FED-A574-49F4-B740-C4E9613235DC}" presName="spPre1" presStyleCnt="0"/>
      <dgm:spPr/>
    </dgm:pt>
    <dgm:pt modelId="{92EAB6AD-3ED3-4188-ACB9-639FEFF8F49D}" type="pres">
      <dgm:prSet presAssocID="{D0F67FED-A574-49F4-B740-C4E9613235DC}" presName="chLin1" presStyleCnt="0"/>
      <dgm:spPr/>
    </dgm:pt>
    <dgm:pt modelId="{0969442B-8711-4AD4-BFE4-2C2D7827342E}" type="pres">
      <dgm:prSet presAssocID="{597A8C7F-90A5-44D0-9EBC-B1417A41B526}" presName="Name11" presStyleLbl="parChTrans1D1" presStyleIdx="0" presStyleCnt="6"/>
      <dgm:spPr/>
    </dgm:pt>
    <dgm:pt modelId="{AC18EB0B-52AB-4D3E-956C-0A4BCDBAD32B}" type="pres">
      <dgm:prSet presAssocID="{6DADC774-E4F7-49A1-9F87-B15D615B1690}" presName="txAndLines1" presStyleCnt="0"/>
      <dgm:spPr/>
    </dgm:pt>
    <dgm:pt modelId="{B242606D-AE94-4705-98F1-51AA4DAB6467}" type="pres">
      <dgm:prSet presAssocID="{6DADC774-E4F7-49A1-9F87-B15D615B1690}" presName="anchor1" presStyleCnt="0"/>
      <dgm:spPr/>
    </dgm:pt>
    <dgm:pt modelId="{F65967DC-97E5-465B-BDE2-00466B876E5B}" type="pres">
      <dgm:prSet presAssocID="{6DADC774-E4F7-49A1-9F87-B15D615B1690}" presName="backup1" presStyleCnt="0"/>
      <dgm:spPr/>
    </dgm:pt>
    <dgm:pt modelId="{4417B2E5-4A01-49C4-9D40-17E7642FDF07}" type="pres">
      <dgm:prSet presAssocID="{6DADC774-E4F7-49A1-9F87-B15D615B1690}" presName="preLine1" presStyleLbl="parChTrans1D1" presStyleIdx="1" presStyleCnt="6"/>
      <dgm:spPr/>
    </dgm:pt>
    <dgm:pt modelId="{15D51571-FE50-44BA-9B08-123233BBE346}" type="pres">
      <dgm:prSet presAssocID="{6DADC774-E4F7-49A1-9F87-B15D615B1690}" presName="desTx1" presStyleLbl="revTx" presStyleIdx="0" presStyleCnt="0">
        <dgm:presLayoutVars>
          <dgm:bulletEnabled val="1"/>
        </dgm:presLayoutVars>
      </dgm:prSet>
      <dgm:spPr/>
    </dgm:pt>
    <dgm:pt modelId="{73A826C7-3C9C-4D89-9AAF-D84E3C802ADA}" type="pres">
      <dgm:prSet presAssocID="{B78D0634-D6BE-46B6-9E8B-B47E415DD1FF}" presName="Name11" presStyleLbl="parChTrans1D1" presStyleIdx="2" presStyleCnt="6"/>
      <dgm:spPr/>
    </dgm:pt>
    <dgm:pt modelId="{5F14595D-0124-42E3-B463-336DC1F85D51}" type="pres">
      <dgm:prSet presAssocID="{0F39D73C-F619-44B7-9585-1DE923745C6F}" presName="txAndLines1" presStyleCnt="0"/>
      <dgm:spPr/>
    </dgm:pt>
    <dgm:pt modelId="{05508711-81C4-4DAD-A618-8C2016285374}" type="pres">
      <dgm:prSet presAssocID="{0F39D73C-F619-44B7-9585-1DE923745C6F}" presName="anchor1" presStyleCnt="0"/>
      <dgm:spPr/>
    </dgm:pt>
    <dgm:pt modelId="{D0625E63-CEA4-400B-BA68-3B7CA579DB1A}" type="pres">
      <dgm:prSet presAssocID="{0F39D73C-F619-44B7-9585-1DE923745C6F}" presName="backup1" presStyleCnt="0"/>
      <dgm:spPr/>
    </dgm:pt>
    <dgm:pt modelId="{2F633470-D05F-499B-ADEE-AA2436FEB280}" type="pres">
      <dgm:prSet presAssocID="{0F39D73C-F619-44B7-9585-1DE923745C6F}" presName="preLine1" presStyleLbl="parChTrans1D1" presStyleIdx="3" presStyleCnt="6"/>
      <dgm:spPr/>
    </dgm:pt>
    <dgm:pt modelId="{0210F889-D006-42D7-B625-B4D8CE52C03A}" type="pres">
      <dgm:prSet presAssocID="{0F39D73C-F619-44B7-9585-1DE923745C6F}" presName="desTx1" presStyleLbl="revTx" presStyleIdx="0" presStyleCnt="0" custLinFactNeighborX="-4194" custLinFactNeighborY="-1035">
        <dgm:presLayoutVars>
          <dgm:bulletEnabled val="1"/>
        </dgm:presLayoutVars>
      </dgm:prSet>
      <dgm:spPr/>
    </dgm:pt>
    <dgm:pt modelId="{1B0282E8-4DFB-4DA2-809C-B521AD0C508F}" type="pres">
      <dgm:prSet presAssocID="{A0D20FB1-F672-4CB0-B835-C1A258D916F0}" presName="Name11" presStyleLbl="parChTrans1D1" presStyleIdx="4" presStyleCnt="6"/>
      <dgm:spPr/>
    </dgm:pt>
    <dgm:pt modelId="{69A31CA6-668C-46A4-90EF-6FF90FE1A7DF}" type="pres">
      <dgm:prSet presAssocID="{C4CFD14F-2C68-4D28-852F-795817E22ABD}" presName="txAndLines1" presStyleCnt="0"/>
      <dgm:spPr/>
    </dgm:pt>
    <dgm:pt modelId="{A24E76BF-A757-4F7C-A0FA-B3B0B7B2E93E}" type="pres">
      <dgm:prSet presAssocID="{C4CFD14F-2C68-4D28-852F-795817E22ABD}" presName="anchor1" presStyleCnt="0"/>
      <dgm:spPr/>
    </dgm:pt>
    <dgm:pt modelId="{BCED5C81-CF33-409B-BAA6-4AF6505C8011}" type="pres">
      <dgm:prSet presAssocID="{C4CFD14F-2C68-4D28-852F-795817E22ABD}" presName="backup1" presStyleCnt="0"/>
      <dgm:spPr/>
    </dgm:pt>
    <dgm:pt modelId="{C53BC9DC-59E4-458E-97DD-B84BB713A7D7}" type="pres">
      <dgm:prSet presAssocID="{C4CFD14F-2C68-4D28-852F-795817E22ABD}" presName="preLine1" presStyleLbl="parChTrans1D1" presStyleIdx="5" presStyleCnt="6"/>
      <dgm:spPr/>
    </dgm:pt>
    <dgm:pt modelId="{F23F9687-7D57-4892-9A18-726B050409B3}" type="pres">
      <dgm:prSet presAssocID="{C4CFD14F-2C68-4D28-852F-795817E22ABD}" presName="desTx1" presStyleLbl="revTx" presStyleIdx="0" presStyleCnt="0" custScaleX="109452" custScaleY="159878">
        <dgm:presLayoutVars>
          <dgm:bulletEnabled val="1"/>
        </dgm:presLayoutVars>
      </dgm:prSet>
      <dgm:spPr/>
    </dgm:pt>
  </dgm:ptLst>
  <dgm:cxnLst>
    <dgm:cxn modelId="{076B3B16-5C0E-4D08-AA68-A1243A5F8ACD}" type="presOf" srcId="{6DADC774-E4F7-49A1-9F87-B15D615B1690}" destId="{15D51571-FE50-44BA-9B08-123233BBE346}" srcOrd="0" destOrd="0" presId="urn:microsoft.com/office/officeart/2009/3/layout/SubStepProcess"/>
    <dgm:cxn modelId="{BA09382A-EFDC-46C5-BCA1-B7142BD54744}" type="presOf" srcId="{0F39D73C-F619-44B7-9585-1DE923745C6F}" destId="{0210F889-D006-42D7-B625-B4D8CE52C03A}" srcOrd="0" destOrd="0" presId="urn:microsoft.com/office/officeart/2009/3/layout/SubStepProcess"/>
    <dgm:cxn modelId="{94D9483E-0860-4F05-8C03-CE08C57A6378}" type="presOf" srcId="{D0F67FED-A574-49F4-B740-C4E9613235DC}" destId="{DEFF827B-4206-4528-B420-4BD439F7A680}" srcOrd="0" destOrd="0" presId="urn:microsoft.com/office/officeart/2009/3/layout/SubStepProcess"/>
    <dgm:cxn modelId="{6D06D75B-CF1B-4DF4-AB4D-CB3EDA0B612C}" srcId="{6CB9151A-7206-420C-9AE5-01B7D9440FA7}" destId="{D0F67FED-A574-49F4-B740-C4E9613235DC}" srcOrd="0" destOrd="0" parTransId="{27F10B45-5CBC-4F25-8321-2066EF0A59A4}" sibTransId="{39A537B4-FFE8-41DE-8957-D4F16D661AE8}"/>
    <dgm:cxn modelId="{1081D454-AD80-4ADF-9698-514DE995EDF5}" type="presOf" srcId="{6CB9151A-7206-420C-9AE5-01B7D9440FA7}" destId="{1790E9E7-712A-46BA-8B9F-AA27B27489EE}" srcOrd="0" destOrd="0" presId="urn:microsoft.com/office/officeart/2009/3/layout/SubStepProcess"/>
    <dgm:cxn modelId="{D4E884A1-3488-43AE-B960-A2C8F81D74F7}" type="presOf" srcId="{C4CFD14F-2C68-4D28-852F-795817E22ABD}" destId="{F23F9687-7D57-4892-9A18-726B050409B3}" srcOrd="0" destOrd="0" presId="urn:microsoft.com/office/officeart/2009/3/layout/SubStepProcess"/>
    <dgm:cxn modelId="{D4A5DDA1-748B-4F4B-95F2-B513ED6C7037}" srcId="{D0F67FED-A574-49F4-B740-C4E9613235DC}" destId="{0F39D73C-F619-44B7-9585-1DE923745C6F}" srcOrd="1" destOrd="0" parTransId="{B78D0634-D6BE-46B6-9E8B-B47E415DD1FF}" sibTransId="{26B0CD0B-8070-4EC8-93C3-545EC2B663B4}"/>
    <dgm:cxn modelId="{300385C6-92DF-4117-9DF7-AF2F824913FA}" srcId="{D0F67FED-A574-49F4-B740-C4E9613235DC}" destId="{C4CFD14F-2C68-4D28-852F-795817E22ABD}" srcOrd="2" destOrd="0" parTransId="{A0D20FB1-F672-4CB0-B835-C1A258D916F0}" sibTransId="{3B6C4D6C-1E4D-4866-8353-4817812B2406}"/>
    <dgm:cxn modelId="{2245E9CD-0CB8-414F-9E8C-F07440B9AB45}" srcId="{D0F67FED-A574-49F4-B740-C4E9613235DC}" destId="{6DADC774-E4F7-49A1-9F87-B15D615B1690}" srcOrd="0" destOrd="0" parTransId="{597A8C7F-90A5-44D0-9EBC-B1417A41B526}" sibTransId="{FF08FBF4-A915-4CB1-A63F-316CB8636B47}"/>
    <dgm:cxn modelId="{7F210AB0-9A59-4A4B-BCF1-E01E31F6B458}" type="presParOf" srcId="{1790E9E7-712A-46BA-8B9F-AA27B27489EE}" destId="{DEFF827B-4206-4528-B420-4BD439F7A680}" srcOrd="0" destOrd="0" presId="urn:microsoft.com/office/officeart/2009/3/layout/SubStepProcess"/>
    <dgm:cxn modelId="{232F4BA0-9FD3-45E2-8649-D94F414468F5}" type="presParOf" srcId="{1790E9E7-712A-46BA-8B9F-AA27B27489EE}" destId="{AA31AECA-D799-4841-AEB6-7D8643867D23}" srcOrd="1" destOrd="0" presId="urn:microsoft.com/office/officeart/2009/3/layout/SubStepProcess"/>
    <dgm:cxn modelId="{8CFB57F4-CE35-4A64-A34A-A54674552EFF}" type="presParOf" srcId="{1790E9E7-712A-46BA-8B9F-AA27B27489EE}" destId="{92EAB6AD-3ED3-4188-ACB9-639FEFF8F49D}" srcOrd="2" destOrd="0" presId="urn:microsoft.com/office/officeart/2009/3/layout/SubStepProcess"/>
    <dgm:cxn modelId="{57022EB4-A628-482D-9A88-53812A7BA11C}" type="presParOf" srcId="{92EAB6AD-3ED3-4188-ACB9-639FEFF8F49D}" destId="{0969442B-8711-4AD4-BFE4-2C2D7827342E}" srcOrd="0" destOrd="0" presId="urn:microsoft.com/office/officeart/2009/3/layout/SubStepProcess"/>
    <dgm:cxn modelId="{912D3533-519F-44CD-91F0-1C3598AA7620}" type="presParOf" srcId="{92EAB6AD-3ED3-4188-ACB9-639FEFF8F49D}" destId="{AC18EB0B-52AB-4D3E-956C-0A4BCDBAD32B}" srcOrd="1" destOrd="0" presId="urn:microsoft.com/office/officeart/2009/3/layout/SubStepProcess"/>
    <dgm:cxn modelId="{4FB2C992-7EBD-4B8A-84A3-EC39B3393EF9}" type="presParOf" srcId="{AC18EB0B-52AB-4D3E-956C-0A4BCDBAD32B}" destId="{B242606D-AE94-4705-98F1-51AA4DAB6467}" srcOrd="0" destOrd="0" presId="urn:microsoft.com/office/officeart/2009/3/layout/SubStepProcess"/>
    <dgm:cxn modelId="{A07228B2-6EE1-49AC-AE0E-688CBE35A428}" type="presParOf" srcId="{AC18EB0B-52AB-4D3E-956C-0A4BCDBAD32B}" destId="{F65967DC-97E5-465B-BDE2-00466B876E5B}" srcOrd="1" destOrd="0" presId="urn:microsoft.com/office/officeart/2009/3/layout/SubStepProcess"/>
    <dgm:cxn modelId="{4365D572-D095-48E1-8A4A-195A87735D99}" type="presParOf" srcId="{AC18EB0B-52AB-4D3E-956C-0A4BCDBAD32B}" destId="{4417B2E5-4A01-49C4-9D40-17E7642FDF07}" srcOrd="2" destOrd="0" presId="urn:microsoft.com/office/officeart/2009/3/layout/SubStepProcess"/>
    <dgm:cxn modelId="{9BDF1056-0E30-449A-98B9-45E492308410}" type="presParOf" srcId="{AC18EB0B-52AB-4D3E-956C-0A4BCDBAD32B}" destId="{15D51571-FE50-44BA-9B08-123233BBE346}" srcOrd="3" destOrd="0" presId="urn:microsoft.com/office/officeart/2009/3/layout/SubStepProcess"/>
    <dgm:cxn modelId="{7720B730-9281-42D5-866D-939A671489DE}" type="presParOf" srcId="{92EAB6AD-3ED3-4188-ACB9-639FEFF8F49D}" destId="{73A826C7-3C9C-4D89-9AAF-D84E3C802ADA}" srcOrd="2" destOrd="0" presId="urn:microsoft.com/office/officeart/2009/3/layout/SubStepProcess"/>
    <dgm:cxn modelId="{4C0D4185-CBCD-4E79-92FF-CE3CEBE1254B}" type="presParOf" srcId="{92EAB6AD-3ED3-4188-ACB9-639FEFF8F49D}" destId="{5F14595D-0124-42E3-B463-336DC1F85D51}" srcOrd="3" destOrd="0" presId="urn:microsoft.com/office/officeart/2009/3/layout/SubStepProcess"/>
    <dgm:cxn modelId="{7DA2036D-9CDC-4E5B-92CD-BD2FE31A81B0}" type="presParOf" srcId="{5F14595D-0124-42E3-B463-336DC1F85D51}" destId="{05508711-81C4-4DAD-A618-8C2016285374}" srcOrd="0" destOrd="0" presId="urn:microsoft.com/office/officeart/2009/3/layout/SubStepProcess"/>
    <dgm:cxn modelId="{48EAF10D-AF26-4532-8BC4-EE3F725B177E}" type="presParOf" srcId="{5F14595D-0124-42E3-B463-336DC1F85D51}" destId="{D0625E63-CEA4-400B-BA68-3B7CA579DB1A}" srcOrd="1" destOrd="0" presId="urn:microsoft.com/office/officeart/2009/3/layout/SubStepProcess"/>
    <dgm:cxn modelId="{95E3090D-2744-4B2E-A496-3CA91BD33516}" type="presParOf" srcId="{5F14595D-0124-42E3-B463-336DC1F85D51}" destId="{2F633470-D05F-499B-ADEE-AA2436FEB280}" srcOrd="2" destOrd="0" presId="urn:microsoft.com/office/officeart/2009/3/layout/SubStepProcess"/>
    <dgm:cxn modelId="{28C82879-0216-4C1A-86FB-65F02C2BD55B}" type="presParOf" srcId="{5F14595D-0124-42E3-B463-336DC1F85D51}" destId="{0210F889-D006-42D7-B625-B4D8CE52C03A}" srcOrd="3" destOrd="0" presId="urn:microsoft.com/office/officeart/2009/3/layout/SubStepProcess"/>
    <dgm:cxn modelId="{94257A81-1BA0-455D-B6CD-78CCFCCFDBAF}" type="presParOf" srcId="{92EAB6AD-3ED3-4188-ACB9-639FEFF8F49D}" destId="{1B0282E8-4DFB-4DA2-809C-B521AD0C508F}" srcOrd="4" destOrd="0" presId="urn:microsoft.com/office/officeart/2009/3/layout/SubStepProcess"/>
    <dgm:cxn modelId="{B28889FF-7645-4C5B-9A81-8F89FF9E8049}" type="presParOf" srcId="{92EAB6AD-3ED3-4188-ACB9-639FEFF8F49D}" destId="{69A31CA6-668C-46A4-90EF-6FF90FE1A7DF}" srcOrd="5" destOrd="0" presId="urn:microsoft.com/office/officeart/2009/3/layout/SubStepProcess"/>
    <dgm:cxn modelId="{E8A95AB8-F358-47BE-B7FD-C6E30853B8FF}" type="presParOf" srcId="{69A31CA6-668C-46A4-90EF-6FF90FE1A7DF}" destId="{A24E76BF-A757-4F7C-A0FA-B3B0B7B2E93E}" srcOrd="0" destOrd="0" presId="urn:microsoft.com/office/officeart/2009/3/layout/SubStepProcess"/>
    <dgm:cxn modelId="{A92DE471-DE35-40CB-B47D-39E6546255D7}" type="presParOf" srcId="{69A31CA6-668C-46A4-90EF-6FF90FE1A7DF}" destId="{BCED5C81-CF33-409B-BAA6-4AF6505C8011}" srcOrd="1" destOrd="0" presId="urn:microsoft.com/office/officeart/2009/3/layout/SubStepProcess"/>
    <dgm:cxn modelId="{70C69079-DEC0-42ED-BB06-33F8105381F1}" type="presParOf" srcId="{69A31CA6-668C-46A4-90EF-6FF90FE1A7DF}" destId="{C53BC9DC-59E4-458E-97DD-B84BB713A7D7}" srcOrd="2" destOrd="0" presId="urn:microsoft.com/office/officeart/2009/3/layout/SubStepProcess"/>
    <dgm:cxn modelId="{2E5D8A5B-6E9A-456B-95DD-3BCD3C1F99A9}" type="presParOf" srcId="{69A31CA6-668C-46A4-90EF-6FF90FE1A7DF}" destId="{F23F9687-7D57-4892-9A18-726B050409B3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4A3DC7-F1E7-4995-A754-FF5C5DCD90F7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B69F19-41AB-4468-9B6C-CED79F7D7F24}">
      <dgm:prSet/>
      <dgm:spPr/>
      <dgm:t>
        <a:bodyPr/>
        <a:lstStyle/>
        <a:p>
          <a:r>
            <a:rPr lang="ka-GE" dirty="0"/>
            <a:t>ავტორიზაციის სტანდარტების პილოტირება და </a:t>
          </a:r>
          <a:r>
            <a:rPr lang="ka-GE" dirty="0" err="1"/>
            <a:t>ვალიდაცია</a:t>
          </a:r>
          <a:endParaRPr lang="en-US" dirty="0"/>
        </a:p>
      </dgm:t>
    </dgm:pt>
    <dgm:pt modelId="{A77A0758-907A-46F3-9028-4CFBF38742D6}" type="parTrans" cxnId="{BF13F7AE-602E-4CA0-A620-DC2A2E9F1C85}">
      <dgm:prSet/>
      <dgm:spPr/>
      <dgm:t>
        <a:bodyPr/>
        <a:lstStyle/>
        <a:p>
          <a:endParaRPr lang="en-US"/>
        </a:p>
      </dgm:t>
    </dgm:pt>
    <dgm:pt modelId="{3FE8EE67-20AD-4750-AAF6-95209C47E418}" type="sibTrans" cxnId="{BF13F7AE-602E-4CA0-A620-DC2A2E9F1C85}">
      <dgm:prSet/>
      <dgm:spPr/>
      <dgm:t>
        <a:bodyPr/>
        <a:lstStyle/>
        <a:p>
          <a:endParaRPr lang="en-US"/>
        </a:p>
      </dgm:t>
    </dgm:pt>
    <dgm:pt modelId="{327FA194-DA12-4D0D-A675-C0A4E98383E0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a-GE" dirty="0"/>
            <a:t>ავტორიზაციის პროცესის მონაწილე მხარეების შესაძლებლობების გაძლიერება</a:t>
          </a:r>
          <a:endParaRPr lang="en-US" dirty="0"/>
        </a:p>
      </dgm:t>
    </dgm:pt>
    <dgm:pt modelId="{BD9D2201-6906-4D64-9265-68FBA2D13850}" type="parTrans" cxnId="{9A9487ED-4EB5-46DB-82F7-9A5A67BFB381}">
      <dgm:prSet/>
      <dgm:spPr/>
      <dgm:t>
        <a:bodyPr/>
        <a:lstStyle/>
        <a:p>
          <a:endParaRPr lang="en-US"/>
        </a:p>
      </dgm:t>
    </dgm:pt>
    <dgm:pt modelId="{38B1E17F-BD43-4C1B-A2FF-9E9A0B0C346D}" type="sibTrans" cxnId="{9A9487ED-4EB5-46DB-82F7-9A5A67BFB381}">
      <dgm:prSet/>
      <dgm:spPr/>
      <dgm:t>
        <a:bodyPr/>
        <a:lstStyle/>
        <a:p>
          <a:endParaRPr lang="en-US"/>
        </a:p>
      </dgm:t>
    </dgm:pt>
    <dgm:pt modelId="{058478B4-292D-4C5D-889D-9E823BBEE610}">
      <dgm:prSet/>
      <dgm:spPr>
        <a:solidFill>
          <a:schemeClr val="accent2"/>
        </a:solidFill>
      </dgm:spPr>
      <dgm:t>
        <a:bodyPr/>
        <a:lstStyle/>
        <a:p>
          <a:r>
            <a:rPr lang="ka-GE" dirty="0"/>
            <a:t>დამხმარე რესურსების შემუშავება</a:t>
          </a:r>
          <a:endParaRPr lang="en-US" dirty="0"/>
        </a:p>
      </dgm:t>
    </dgm:pt>
    <dgm:pt modelId="{2DD67039-5D8B-4581-BB21-9FB031363AC9}" type="parTrans" cxnId="{F03B4AD7-52B0-498F-B19A-9ED4530DEFF1}">
      <dgm:prSet/>
      <dgm:spPr/>
      <dgm:t>
        <a:bodyPr/>
        <a:lstStyle/>
        <a:p>
          <a:endParaRPr lang="en-US"/>
        </a:p>
      </dgm:t>
    </dgm:pt>
    <dgm:pt modelId="{A3058C63-4B5A-4CEC-AD7B-36377D5E9C2F}" type="sibTrans" cxnId="{F03B4AD7-52B0-498F-B19A-9ED4530DEFF1}">
      <dgm:prSet/>
      <dgm:spPr/>
      <dgm:t>
        <a:bodyPr/>
        <a:lstStyle/>
        <a:p>
          <a:endParaRPr lang="en-US"/>
        </a:p>
      </dgm:t>
    </dgm:pt>
    <dgm:pt modelId="{08CD86CF-0B36-494B-B8D6-7D8710E66A1D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ka-GE" dirty="0"/>
            <a:t>ავტორიზებული სკოლების შედეგების შეფასება</a:t>
          </a:r>
          <a:endParaRPr lang="en-US" dirty="0"/>
        </a:p>
      </dgm:t>
    </dgm:pt>
    <dgm:pt modelId="{045B0449-6D7F-4DF8-8241-2F8990EFD796}" type="parTrans" cxnId="{12DB0757-1FA7-435D-97FC-4EE28D1E696E}">
      <dgm:prSet/>
      <dgm:spPr/>
      <dgm:t>
        <a:bodyPr/>
        <a:lstStyle/>
        <a:p>
          <a:endParaRPr lang="en-US"/>
        </a:p>
      </dgm:t>
    </dgm:pt>
    <dgm:pt modelId="{B3964044-14B0-455B-B426-E6DEBCEE1767}" type="sibTrans" cxnId="{12DB0757-1FA7-435D-97FC-4EE28D1E696E}">
      <dgm:prSet/>
      <dgm:spPr/>
      <dgm:t>
        <a:bodyPr/>
        <a:lstStyle/>
        <a:p>
          <a:endParaRPr lang="en-US"/>
        </a:p>
      </dgm:t>
    </dgm:pt>
    <dgm:pt modelId="{9ABBD547-6DAF-4ED6-A5F6-BF8EC88EA84A}" type="pres">
      <dgm:prSet presAssocID="{F44A3DC7-F1E7-4995-A754-FF5C5DCD90F7}" presName="diagram" presStyleCnt="0">
        <dgm:presLayoutVars>
          <dgm:dir/>
          <dgm:resizeHandles val="exact"/>
        </dgm:presLayoutVars>
      </dgm:prSet>
      <dgm:spPr/>
    </dgm:pt>
    <dgm:pt modelId="{D0349715-0AF9-4E80-B86E-66F2E2FBF201}" type="pres">
      <dgm:prSet presAssocID="{53B69F19-41AB-4468-9B6C-CED79F7D7F24}" presName="node" presStyleLbl="node1" presStyleIdx="0" presStyleCnt="4">
        <dgm:presLayoutVars>
          <dgm:bulletEnabled val="1"/>
        </dgm:presLayoutVars>
      </dgm:prSet>
      <dgm:spPr/>
    </dgm:pt>
    <dgm:pt modelId="{16DE2D62-4628-4B37-B980-EF904533A36C}" type="pres">
      <dgm:prSet presAssocID="{3FE8EE67-20AD-4750-AAF6-95209C47E418}" presName="sibTrans" presStyleLbl="sibTrans2D1" presStyleIdx="0" presStyleCnt="3"/>
      <dgm:spPr/>
    </dgm:pt>
    <dgm:pt modelId="{60EE35FD-75FC-42F2-9754-BDC659C9E2F8}" type="pres">
      <dgm:prSet presAssocID="{3FE8EE67-20AD-4750-AAF6-95209C47E418}" presName="connectorText" presStyleLbl="sibTrans2D1" presStyleIdx="0" presStyleCnt="3"/>
      <dgm:spPr/>
    </dgm:pt>
    <dgm:pt modelId="{0B40E0A2-5427-40A9-B992-08248DAA5FE8}" type="pres">
      <dgm:prSet presAssocID="{327FA194-DA12-4D0D-A675-C0A4E98383E0}" presName="node" presStyleLbl="node1" presStyleIdx="1" presStyleCnt="4">
        <dgm:presLayoutVars>
          <dgm:bulletEnabled val="1"/>
        </dgm:presLayoutVars>
      </dgm:prSet>
      <dgm:spPr/>
    </dgm:pt>
    <dgm:pt modelId="{EC2B8160-C211-4D0D-A9EE-07226E22DE16}" type="pres">
      <dgm:prSet presAssocID="{38B1E17F-BD43-4C1B-A2FF-9E9A0B0C346D}" presName="sibTrans" presStyleLbl="sibTrans2D1" presStyleIdx="1" presStyleCnt="3"/>
      <dgm:spPr/>
    </dgm:pt>
    <dgm:pt modelId="{812E223A-5B6F-48CE-8F80-91B58EAB9C01}" type="pres">
      <dgm:prSet presAssocID="{38B1E17F-BD43-4C1B-A2FF-9E9A0B0C346D}" presName="connectorText" presStyleLbl="sibTrans2D1" presStyleIdx="1" presStyleCnt="3"/>
      <dgm:spPr/>
    </dgm:pt>
    <dgm:pt modelId="{BF3E1BF2-FD7F-4BB2-904D-E459EBE50EA0}" type="pres">
      <dgm:prSet presAssocID="{058478B4-292D-4C5D-889D-9E823BBEE610}" presName="node" presStyleLbl="node1" presStyleIdx="2" presStyleCnt="4">
        <dgm:presLayoutVars>
          <dgm:bulletEnabled val="1"/>
        </dgm:presLayoutVars>
      </dgm:prSet>
      <dgm:spPr/>
    </dgm:pt>
    <dgm:pt modelId="{51DA9BF8-E68A-4DBA-9EAD-D89F4C3E9D01}" type="pres">
      <dgm:prSet presAssocID="{A3058C63-4B5A-4CEC-AD7B-36377D5E9C2F}" presName="sibTrans" presStyleLbl="sibTrans2D1" presStyleIdx="2" presStyleCnt="3"/>
      <dgm:spPr/>
    </dgm:pt>
    <dgm:pt modelId="{943985CC-EA98-4383-9AAA-628A25D9E1C4}" type="pres">
      <dgm:prSet presAssocID="{A3058C63-4B5A-4CEC-AD7B-36377D5E9C2F}" presName="connectorText" presStyleLbl="sibTrans2D1" presStyleIdx="2" presStyleCnt="3"/>
      <dgm:spPr/>
    </dgm:pt>
    <dgm:pt modelId="{6B15C63E-7D93-49DA-8BC4-F886F47DBA06}" type="pres">
      <dgm:prSet presAssocID="{08CD86CF-0B36-494B-B8D6-7D8710E66A1D}" presName="node" presStyleLbl="node1" presStyleIdx="3" presStyleCnt="4">
        <dgm:presLayoutVars>
          <dgm:bulletEnabled val="1"/>
        </dgm:presLayoutVars>
      </dgm:prSet>
      <dgm:spPr/>
    </dgm:pt>
  </dgm:ptLst>
  <dgm:cxnLst>
    <dgm:cxn modelId="{5ACAAA02-2E21-43DA-A671-375B5702B569}" type="presOf" srcId="{F44A3DC7-F1E7-4995-A754-FF5C5DCD90F7}" destId="{9ABBD547-6DAF-4ED6-A5F6-BF8EC88EA84A}" srcOrd="0" destOrd="0" presId="urn:microsoft.com/office/officeart/2005/8/layout/process5"/>
    <dgm:cxn modelId="{D94C8C31-58A9-4A5E-A922-C857615A51F1}" type="presOf" srcId="{08CD86CF-0B36-494B-B8D6-7D8710E66A1D}" destId="{6B15C63E-7D93-49DA-8BC4-F886F47DBA06}" srcOrd="0" destOrd="0" presId="urn:microsoft.com/office/officeart/2005/8/layout/process5"/>
    <dgm:cxn modelId="{8FD04A3B-BA38-447F-8B02-F8B728D3011B}" type="presOf" srcId="{53B69F19-41AB-4468-9B6C-CED79F7D7F24}" destId="{D0349715-0AF9-4E80-B86E-66F2E2FBF201}" srcOrd="0" destOrd="0" presId="urn:microsoft.com/office/officeart/2005/8/layout/process5"/>
    <dgm:cxn modelId="{2F420E4E-4D8A-4FA2-ADBC-6EFD27DE89C4}" type="presOf" srcId="{3FE8EE67-20AD-4750-AAF6-95209C47E418}" destId="{60EE35FD-75FC-42F2-9754-BDC659C9E2F8}" srcOrd="1" destOrd="0" presId="urn:microsoft.com/office/officeart/2005/8/layout/process5"/>
    <dgm:cxn modelId="{2EEEB550-75CF-43B0-9389-0EAF26C83379}" type="presOf" srcId="{A3058C63-4B5A-4CEC-AD7B-36377D5E9C2F}" destId="{943985CC-EA98-4383-9AAA-628A25D9E1C4}" srcOrd="1" destOrd="0" presId="urn:microsoft.com/office/officeart/2005/8/layout/process5"/>
    <dgm:cxn modelId="{69377D75-9405-4859-9988-AE03F1EEB830}" type="presOf" srcId="{3FE8EE67-20AD-4750-AAF6-95209C47E418}" destId="{16DE2D62-4628-4B37-B980-EF904533A36C}" srcOrd="0" destOrd="0" presId="urn:microsoft.com/office/officeart/2005/8/layout/process5"/>
    <dgm:cxn modelId="{12DB0757-1FA7-435D-97FC-4EE28D1E696E}" srcId="{F44A3DC7-F1E7-4995-A754-FF5C5DCD90F7}" destId="{08CD86CF-0B36-494B-B8D6-7D8710E66A1D}" srcOrd="3" destOrd="0" parTransId="{045B0449-6D7F-4DF8-8241-2F8990EFD796}" sibTransId="{B3964044-14B0-455B-B426-E6DEBCEE1767}"/>
    <dgm:cxn modelId="{068CB78E-43B7-4102-827E-3D9E7DC519D5}" type="presOf" srcId="{058478B4-292D-4C5D-889D-9E823BBEE610}" destId="{BF3E1BF2-FD7F-4BB2-904D-E459EBE50EA0}" srcOrd="0" destOrd="0" presId="urn:microsoft.com/office/officeart/2005/8/layout/process5"/>
    <dgm:cxn modelId="{7D4E19A3-CE6A-4CF1-BD84-993B6716F8AC}" type="presOf" srcId="{327FA194-DA12-4D0D-A675-C0A4E98383E0}" destId="{0B40E0A2-5427-40A9-B992-08248DAA5FE8}" srcOrd="0" destOrd="0" presId="urn:microsoft.com/office/officeart/2005/8/layout/process5"/>
    <dgm:cxn modelId="{BF13F7AE-602E-4CA0-A620-DC2A2E9F1C85}" srcId="{F44A3DC7-F1E7-4995-A754-FF5C5DCD90F7}" destId="{53B69F19-41AB-4468-9B6C-CED79F7D7F24}" srcOrd="0" destOrd="0" parTransId="{A77A0758-907A-46F3-9028-4CFBF38742D6}" sibTransId="{3FE8EE67-20AD-4750-AAF6-95209C47E418}"/>
    <dgm:cxn modelId="{4EB210BB-54F2-4934-BAE1-50E7AA86F072}" type="presOf" srcId="{38B1E17F-BD43-4C1B-A2FF-9E9A0B0C346D}" destId="{EC2B8160-C211-4D0D-A9EE-07226E22DE16}" srcOrd="0" destOrd="0" presId="urn:microsoft.com/office/officeart/2005/8/layout/process5"/>
    <dgm:cxn modelId="{E4EC1CC0-3257-4263-96BA-25B1B134AA93}" type="presOf" srcId="{A3058C63-4B5A-4CEC-AD7B-36377D5E9C2F}" destId="{51DA9BF8-E68A-4DBA-9EAD-D89F4C3E9D01}" srcOrd="0" destOrd="0" presId="urn:microsoft.com/office/officeart/2005/8/layout/process5"/>
    <dgm:cxn modelId="{F03B4AD7-52B0-498F-B19A-9ED4530DEFF1}" srcId="{F44A3DC7-F1E7-4995-A754-FF5C5DCD90F7}" destId="{058478B4-292D-4C5D-889D-9E823BBEE610}" srcOrd="2" destOrd="0" parTransId="{2DD67039-5D8B-4581-BB21-9FB031363AC9}" sibTransId="{A3058C63-4B5A-4CEC-AD7B-36377D5E9C2F}"/>
    <dgm:cxn modelId="{9A9487ED-4EB5-46DB-82F7-9A5A67BFB381}" srcId="{F44A3DC7-F1E7-4995-A754-FF5C5DCD90F7}" destId="{327FA194-DA12-4D0D-A675-C0A4E98383E0}" srcOrd="1" destOrd="0" parTransId="{BD9D2201-6906-4D64-9265-68FBA2D13850}" sibTransId="{38B1E17F-BD43-4C1B-A2FF-9E9A0B0C346D}"/>
    <dgm:cxn modelId="{47C40BF3-506D-4AFE-A089-08A277E23847}" type="presOf" srcId="{38B1E17F-BD43-4C1B-A2FF-9E9A0B0C346D}" destId="{812E223A-5B6F-48CE-8F80-91B58EAB9C01}" srcOrd="1" destOrd="0" presId="urn:microsoft.com/office/officeart/2005/8/layout/process5"/>
    <dgm:cxn modelId="{11B21D71-B6A2-46C3-A809-75C0516AD621}" type="presParOf" srcId="{9ABBD547-6DAF-4ED6-A5F6-BF8EC88EA84A}" destId="{D0349715-0AF9-4E80-B86E-66F2E2FBF201}" srcOrd="0" destOrd="0" presId="urn:microsoft.com/office/officeart/2005/8/layout/process5"/>
    <dgm:cxn modelId="{44C9121E-5ABA-49A7-9778-C9CC5FEDCC17}" type="presParOf" srcId="{9ABBD547-6DAF-4ED6-A5F6-BF8EC88EA84A}" destId="{16DE2D62-4628-4B37-B980-EF904533A36C}" srcOrd="1" destOrd="0" presId="urn:microsoft.com/office/officeart/2005/8/layout/process5"/>
    <dgm:cxn modelId="{3176E561-24EF-43BE-9B04-699542AD373B}" type="presParOf" srcId="{16DE2D62-4628-4B37-B980-EF904533A36C}" destId="{60EE35FD-75FC-42F2-9754-BDC659C9E2F8}" srcOrd="0" destOrd="0" presId="urn:microsoft.com/office/officeart/2005/8/layout/process5"/>
    <dgm:cxn modelId="{1D9D6F0D-6A3D-4104-970B-4A23F6EF2017}" type="presParOf" srcId="{9ABBD547-6DAF-4ED6-A5F6-BF8EC88EA84A}" destId="{0B40E0A2-5427-40A9-B992-08248DAA5FE8}" srcOrd="2" destOrd="0" presId="urn:microsoft.com/office/officeart/2005/8/layout/process5"/>
    <dgm:cxn modelId="{1755D7F5-4493-4FF2-B083-BA51B09B7817}" type="presParOf" srcId="{9ABBD547-6DAF-4ED6-A5F6-BF8EC88EA84A}" destId="{EC2B8160-C211-4D0D-A9EE-07226E22DE16}" srcOrd="3" destOrd="0" presId="urn:microsoft.com/office/officeart/2005/8/layout/process5"/>
    <dgm:cxn modelId="{C11BDB54-A93A-409A-B472-7C1AD5D0671D}" type="presParOf" srcId="{EC2B8160-C211-4D0D-A9EE-07226E22DE16}" destId="{812E223A-5B6F-48CE-8F80-91B58EAB9C01}" srcOrd="0" destOrd="0" presId="urn:microsoft.com/office/officeart/2005/8/layout/process5"/>
    <dgm:cxn modelId="{AE8A400F-B418-45A4-B4E8-CB40FF10E8EC}" type="presParOf" srcId="{9ABBD547-6DAF-4ED6-A5F6-BF8EC88EA84A}" destId="{BF3E1BF2-FD7F-4BB2-904D-E459EBE50EA0}" srcOrd="4" destOrd="0" presId="urn:microsoft.com/office/officeart/2005/8/layout/process5"/>
    <dgm:cxn modelId="{BEA3471F-67D5-4325-92FA-886FDF08DD77}" type="presParOf" srcId="{9ABBD547-6DAF-4ED6-A5F6-BF8EC88EA84A}" destId="{51DA9BF8-E68A-4DBA-9EAD-D89F4C3E9D01}" srcOrd="5" destOrd="0" presId="urn:microsoft.com/office/officeart/2005/8/layout/process5"/>
    <dgm:cxn modelId="{B36D713D-1F2F-4FA2-944D-3CF4E00FE030}" type="presParOf" srcId="{51DA9BF8-E68A-4DBA-9EAD-D89F4C3E9D01}" destId="{943985CC-EA98-4383-9AAA-628A25D9E1C4}" srcOrd="0" destOrd="0" presId="urn:microsoft.com/office/officeart/2005/8/layout/process5"/>
    <dgm:cxn modelId="{4C8CE7C3-7D86-42A9-83DC-6398421D3524}" type="presParOf" srcId="{9ABBD547-6DAF-4ED6-A5F6-BF8EC88EA84A}" destId="{6B15C63E-7D93-49DA-8BC4-F886F47DBA06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F8CB34-3B4F-42FF-93BA-0A9893B0D518}" type="doc">
      <dgm:prSet loTypeId="urn:microsoft.com/office/officeart/2005/8/layout/radial4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ka-GE"/>
        </a:p>
      </dgm:t>
    </dgm:pt>
    <dgm:pt modelId="{F9D2A47D-9375-4890-B2FD-3CBB6B9ACFF8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ka-GE" sz="1600" dirty="0">
              <a:solidFill>
                <a:schemeClr val="tx1"/>
              </a:solidFill>
            </a:rPr>
            <a:t>სამინისტრო</a:t>
          </a:r>
        </a:p>
      </dgm:t>
    </dgm:pt>
    <dgm:pt modelId="{B54D8174-E84F-4EC4-8419-F5FD0442B93A}" type="parTrans" cxnId="{4C1B90CD-F8F2-4A2E-B74C-9FCA12FE79A3}">
      <dgm:prSet/>
      <dgm:spPr/>
      <dgm:t>
        <a:bodyPr/>
        <a:lstStyle/>
        <a:p>
          <a:endParaRPr lang="ka-GE"/>
        </a:p>
      </dgm:t>
    </dgm:pt>
    <dgm:pt modelId="{F751060B-1084-4BE0-A6F6-2A5FE15D7268}" type="sibTrans" cxnId="{4C1B90CD-F8F2-4A2E-B74C-9FCA12FE79A3}">
      <dgm:prSet/>
      <dgm:spPr/>
      <dgm:t>
        <a:bodyPr/>
        <a:lstStyle/>
        <a:p>
          <a:endParaRPr lang="ka-GE"/>
        </a:p>
      </dgm:t>
    </dgm:pt>
    <dgm:pt modelId="{AE92C455-D884-46D9-9685-FBF065AD279A}">
      <dgm:prSet phldrT="[Text]" custT="1"/>
      <dgm:spPr>
        <a:solidFill>
          <a:schemeClr val="bg2"/>
        </a:solidFill>
      </dgm:spPr>
      <dgm:t>
        <a:bodyPr/>
        <a:lstStyle/>
        <a:p>
          <a:r>
            <a:rPr lang="ka-GE" sz="1200" dirty="0">
              <a:solidFill>
                <a:schemeClr val="tx1"/>
              </a:solidFill>
            </a:rPr>
            <a:t>ხარისხის უზრუნველყოფის ექსპერტები</a:t>
          </a:r>
        </a:p>
      </dgm:t>
    </dgm:pt>
    <dgm:pt modelId="{8CCA55BC-5085-49B1-97D3-C80FBEC992DD}" type="parTrans" cxnId="{8B268E85-6FE6-481F-B885-CA9DA75C64AB}">
      <dgm:prSet/>
      <dgm:spPr/>
      <dgm:t>
        <a:bodyPr/>
        <a:lstStyle/>
        <a:p>
          <a:endParaRPr lang="ka-GE"/>
        </a:p>
      </dgm:t>
    </dgm:pt>
    <dgm:pt modelId="{C32CFFD3-CA30-4D92-BFD6-D8A47B6F910D}" type="sibTrans" cxnId="{8B268E85-6FE6-481F-B885-CA9DA75C64AB}">
      <dgm:prSet/>
      <dgm:spPr/>
      <dgm:t>
        <a:bodyPr/>
        <a:lstStyle/>
        <a:p>
          <a:endParaRPr lang="ka-GE"/>
        </a:p>
      </dgm:t>
    </dgm:pt>
    <dgm:pt modelId="{3C698F40-9344-4E96-8A78-CAEF3CDF2A1A}">
      <dgm:prSet phldrT="[Text]" custT="1"/>
      <dgm:spPr>
        <a:solidFill>
          <a:schemeClr val="bg2"/>
        </a:solidFill>
      </dgm:spPr>
      <dgm:t>
        <a:bodyPr/>
        <a:lstStyle/>
        <a:p>
          <a:r>
            <a:rPr lang="ka-GE" sz="1200" dirty="0">
              <a:solidFill>
                <a:schemeClr val="tx1"/>
              </a:solidFill>
            </a:rPr>
            <a:t>საგნობრივი ექსპერტები</a:t>
          </a:r>
        </a:p>
      </dgm:t>
    </dgm:pt>
    <dgm:pt modelId="{6083C42E-3471-46A5-A7FF-116FE54A47D0}" type="parTrans" cxnId="{0341339E-B98A-4B8B-A9DB-353418A98AD6}">
      <dgm:prSet/>
      <dgm:spPr/>
      <dgm:t>
        <a:bodyPr/>
        <a:lstStyle/>
        <a:p>
          <a:endParaRPr lang="ka-GE"/>
        </a:p>
      </dgm:t>
    </dgm:pt>
    <dgm:pt modelId="{B35416F3-1153-4C9D-89D6-2820862FDBBD}" type="sibTrans" cxnId="{0341339E-B98A-4B8B-A9DB-353418A98AD6}">
      <dgm:prSet/>
      <dgm:spPr/>
      <dgm:t>
        <a:bodyPr/>
        <a:lstStyle/>
        <a:p>
          <a:endParaRPr lang="ka-GE"/>
        </a:p>
      </dgm:t>
    </dgm:pt>
    <dgm:pt modelId="{AEE4DADF-6108-4D2A-A30E-9738F2A373AC}">
      <dgm:prSet phldrT="[Text]" custT="1"/>
      <dgm:spPr>
        <a:solidFill>
          <a:schemeClr val="bg2"/>
        </a:solidFill>
      </dgm:spPr>
      <dgm:t>
        <a:bodyPr/>
        <a:lstStyle/>
        <a:p>
          <a:r>
            <a:rPr lang="ka-GE" sz="1200" dirty="0">
              <a:solidFill>
                <a:schemeClr val="tx1"/>
              </a:solidFill>
            </a:rPr>
            <a:t>ავტორიზაციის საბჭო</a:t>
          </a:r>
        </a:p>
      </dgm:t>
    </dgm:pt>
    <dgm:pt modelId="{662A6485-3FE9-4890-9D20-8B5004D76C6D}" type="parTrans" cxnId="{0613F706-5E2D-4BE4-9AF6-1E5D24A745AB}">
      <dgm:prSet/>
      <dgm:spPr/>
      <dgm:t>
        <a:bodyPr/>
        <a:lstStyle/>
        <a:p>
          <a:endParaRPr lang="ka-GE"/>
        </a:p>
      </dgm:t>
    </dgm:pt>
    <dgm:pt modelId="{C75A037A-BA45-4218-A6EB-7496C86F3186}" type="sibTrans" cxnId="{0613F706-5E2D-4BE4-9AF6-1E5D24A745AB}">
      <dgm:prSet/>
      <dgm:spPr/>
      <dgm:t>
        <a:bodyPr/>
        <a:lstStyle/>
        <a:p>
          <a:endParaRPr lang="ka-GE"/>
        </a:p>
      </dgm:t>
    </dgm:pt>
    <dgm:pt modelId="{B34E66F2-BFAA-4FDD-8ACF-BE1EC6868C1B}">
      <dgm:prSet phldrT="[Text]" custT="1"/>
      <dgm:spPr>
        <a:solidFill>
          <a:schemeClr val="bg2"/>
        </a:solidFill>
      </dgm:spPr>
      <dgm:t>
        <a:bodyPr/>
        <a:lstStyle/>
        <a:p>
          <a:r>
            <a:rPr lang="ka-GE" sz="1200" dirty="0">
              <a:solidFill>
                <a:schemeClr val="tx1"/>
              </a:solidFill>
            </a:rPr>
            <a:t>სკოლები და სასკოლო საზოგადოება</a:t>
          </a:r>
        </a:p>
      </dgm:t>
    </dgm:pt>
    <dgm:pt modelId="{31DE8561-7943-4213-9881-48AAC456A9ED}" type="parTrans" cxnId="{5877BC16-A6B5-48C3-A70D-0678CEC4B9BE}">
      <dgm:prSet/>
      <dgm:spPr/>
      <dgm:t>
        <a:bodyPr/>
        <a:lstStyle/>
        <a:p>
          <a:endParaRPr lang="ka-GE"/>
        </a:p>
      </dgm:t>
    </dgm:pt>
    <dgm:pt modelId="{44DF9C1C-10DF-44E4-A9EF-9E4E57CC1EA8}" type="sibTrans" cxnId="{5877BC16-A6B5-48C3-A70D-0678CEC4B9BE}">
      <dgm:prSet/>
      <dgm:spPr/>
      <dgm:t>
        <a:bodyPr/>
        <a:lstStyle/>
        <a:p>
          <a:endParaRPr lang="ka-GE"/>
        </a:p>
      </dgm:t>
    </dgm:pt>
    <dgm:pt modelId="{1C3B6020-565A-45BC-884F-07B49CA035D7}">
      <dgm:prSet phldrT="[Text]" custT="1"/>
      <dgm:spPr>
        <a:solidFill>
          <a:schemeClr val="bg2"/>
        </a:solidFill>
      </dgm:spPr>
      <dgm:t>
        <a:bodyPr/>
        <a:lstStyle/>
        <a:p>
          <a:r>
            <a:rPr lang="ka-GE" sz="1200" dirty="0">
              <a:solidFill>
                <a:schemeClr val="tx1"/>
              </a:solidFill>
            </a:rPr>
            <a:t>საგანმანათლებლო რესურს-ცენტრები</a:t>
          </a:r>
        </a:p>
      </dgm:t>
    </dgm:pt>
    <dgm:pt modelId="{201A6AF3-4D26-4F38-9E17-B5056A2A3D21}" type="parTrans" cxnId="{898C607E-2CCA-4A9A-82FF-6C5659CD0412}">
      <dgm:prSet/>
      <dgm:spPr/>
      <dgm:t>
        <a:bodyPr/>
        <a:lstStyle/>
        <a:p>
          <a:endParaRPr lang="ka-GE"/>
        </a:p>
      </dgm:t>
    </dgm:pt>
    <dgm:pt modelId="{E7CCC8F3-49F0-42CD-9358-E87C56301643}" type="sibTrans" cxnId="{898C607E-2CCA-4A9A-82FF-6C5659CD0412}">
      <dgm:prSet/>
      <dgm:spPr/>
      <dgm:t>
        <a:bodyPr/>
        <a:lstStyle/>
        <a:p>
          <a:endParaRPr lang="ka-GE"/>
        </a:p>
      </dgm:t>
    </dgm:pt>
    <dgm:pt modelId="{233A9921-EDCF-410A-8C56-244620B08233}">
      <dgm:prSet phldrT="[Text]" custT="1"/>
      <dgm:spPr>
        <a:solidFill>
          <a:schemeClr val="bg2"/>
        </a:solidFill>
      </dgm:spPr>
      <dgm:t>
        <a:bodyPr/>
        <a:lstStyle/>
        <a:p>
          <a:r>
            <a:rPr lang="ka-GE" sz="1400" dirty="0">
              <a:solidFill>
                <a:schemeClr val="tx1"/>
              </a:solidFill>
            </a:rPr>
            <a:t>ცენტრი</a:t>
          </a:r>
        </a:p>
      </dgm:t>
    </dgm:pt>
    <dgm:pt modelId="{A17142B0-0727-45FB-99DB-8BBA8B680740}" type="parTrans" cxnId="{DF1A10F3-E20B-48BE-A7A5-3075C19E9C3A}">
      <dgm:prSet/>
      <dgm:spPr/>
      <dgm:t>
        <a:bodyPr/>
        <a:lstStyle/>
        <a:p>
          <a:endParaRPr lang="ka-GE"/>
        </a:p>
      </dgm:t>
    </dgm:pt>
    <dgm:pt modelId="{2C98BD68-C5A2-4BCD-90AA-8B68E28B52F2}" type="sibTrans" cxnId="{DF1A10F3-E20B-48BE-A7A5-3075C19E9C3A}">
      <dgm:prSet/>
      <dgm:spPr/>
      <dgm:t>
        <a:bodyPr/>
        <a:lstStyle/>
        <a:p>
          <a:endParaRPr lang="ka-GE"/>
        </a:p>
      </dgm:t>
    </dgm:pt>
    <dgm:pt modelId="{1A88C1F8-D97E-47AB-AFE7-7D06AF98E4E5}" type="pres">
      <dgm:prSet presAssocID="{EAF8CB34-3B4F-42FF-93BA-0A9893B0D51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3B29EA3-B9D6-48A6-B038-5E71C860157B}" type="pres">
      <dgm:prSet presAssocID="{F9D2A47D-9375-4890-B2FD-3CBB6B9ACFF8}" presName="centerShape" presStyleLbl="node0" presStyleIdx="0" presStyleCnt="1" custScaleX="117365" custScaleY="105164"/>
      <dgm:spPr/>
    </dgm:pt>
    <dgm:pt modelId="{C1912D00-AF1D-47C5-94D7-407820C1BFA4}" type="pres">
      <dgm:prSet presAssocID="{8CCA55BC-5085-49B1-97D3-C80FBEC992DD}" presName="parTrans" presStyleLbl="bgSibTrans2D1" presStyleIdx="0" presStyleCnt="6"/>
      <dgm:spPr/>
    </dgm:pt>
    <dgm:pt modelId="{65ACE42B-6719-4A37-A67A-1AE0C515831E}" type="pres">
      <dgm:prSet presAssocID="{AE92C455-D884-46D9-9685-FBF065AD279A}" presName="node" presStyleLbl="node1" presStyleIdx="0" presStyleCnt="6" custScaleX="146675">
        <dgm:presLayoutVars>
          <dgm:bulletEnabled val="1"/>
        </dgm:presLayoutVars>
      </dgm:prSet>
      <dgm:spPr/>
    </dgm:pt>
    <dgm:pt modelId="{7DF0434D-8D3E-405A-AC2B-CCF3CF70730E}" type="pres">
      <dgm:prSet presAssocID="{6083C42E-3471-46A5-A7FF-116FE54A47D0}" presName="parTrans" presStyleLbl="bgSibTrans2D1" presStyleIdx="1" presStyleCnt="6"/>
      <dgm:spPr/>
    </dgm:pt>
    <dgm:pt modelId="{2282B9D6-E38A-4201-B6DC-1D0114F7AC8D}" type="pres">
      <dgm:prSet presAssocID="{3C698F40-9344-4E96-8A78-CAEF3CDF2A1A}" presName="node" presStyleLbl="node1" presStyleIdx="1" presStyleCnt="6">
        <dgm:presLayoutVars>
          <dgm:bulletEnabled val="1"/>
        </dgm:presLayoutVars>
      </dgm:prSet>
      <dgm:spPr/>
    </dgm:pt>
    <dgm:pt modelId="{F65B6AFD-22E2-4AA0-A0F8-CF2DE4119A11}" type="pres">
      <dgm:prSet presAssocID="{662A6485-3FE9-4890-9D20-8B5004D76C6D}" presName="parTrans" presStyleLbl="bgSibTrans2D1" presStyleIdx="2" presStyleCnt="6"/>
      <dgm:spPr/>
    </dgm:pt>
    <dgm:pt modelId="{230827D0-64B3-4122-B352-BE45C26CCD54}" type="pres">
      <dgm:prSet presAssocID="{AEE4DADF-6108-4D2A-A30E-9738F2A373AC}" presName="node" presStyleLbl="node1" presStyleIdx="2" presStyleCnt="6" custScaleX="124999">
        <dgm:presLayoutVars>
          <dgm:bulletEnabled val="1"/>
        </dgm:presLayoutVars>
      </dgm:prSet>
      <dgm:spPr/>
    </dgm:pt>
    <dgm:pt modelId="{704F1C40-E218-4A3D-9DB8-99D2F36AD657}" type="pres">
      <dgm:prSet presAssocID="{31DE8561-7943-4213-9881-48AAC456A9ED}" presName="parTrans" presStyleLbl="bgSibTrans2D1" presStyleIdx="3" presStyleCnt="6"/>
      <dgm:spPr/>
    </dgm:pt>
    <dgm:pt modelId="{D0B835A6-A3D3-441E-AA05-AA55D6780786}" type="pres">
      <dgm:prSet presAssocID="{B34E66F2-BFAA-4FDD-8ACF-BE1EC6868C1B}" presName="node" presStyleLbl="node1" presStyleIdx="3" presStyleCnt="6" custScaleX="106645">
        <dgm:presLayoutVars>
          <dgm:bulletEnabled val="1"/>
        </dgm:presLayoutVars>
      </dgm:prSet>
      <dgm:spPr/>
    </dgm:pt>
    <dgm:pt modelId="{49C564C2-DA3B-4997-AD25-37DCFA36AAEB}" type="pres">
      <dgm:prSet presAssocID="{201A6AF3-4D26-4F38-9E17-B5056A2A3D21}" presName="parTrans" presStyleLbl="bgSibTrans2D1" presStyleIdx="4" presStyleCnt="6"/>
      <dgm:spPr/>
    </dgm:pt>
    <dgm:pt modelId="{B41A8F86-28DF-47D7-8F3F-1894DF06A1CB}" type="pres">
      <dgm:prSet presAssocID="{1C3B6020-565A-45BC-884F-07B49CA035D7}" presName="node" presStyleLbl="node1" presStyleIdx="4" presStyleCnt="6" custScaleX="143502">
        <dgm:presLayoutVars>
          <dgm:bulletEnabled val="1"/>
        </dgm:presLayoutVars>
      </dgm:prSet>
      <dgm:spPr/>
    </dgm:pt>
    <dgm:pt modelId="{2A33512D-7ED3-46BF-981F-DB9058B9A4AC}" type="pres">
      <dgm:prSet presAssocID="{A17142B0-0727-45FB-99DB-8BBA8B680740}" presName="parTrans" presStyleLbl="bgSibTrans2D1" presStyleIdx="5" presStyleCnt="6"/>
      <dgm:spPr/>
    </dgm:pt>
    <dgm:pt modelId="{D47CD40B-A018-4A51-82CA-8813DD3B9F5C}" type="pres">
      <dgm:prSet presAssocID="{233A9921-EDCF-410A-8C56-244620B08233}" presName="node" presStyleLbl="node1" presStyleIdx="5" presStyleCnt="6">
        <dgm:presLayoutVars>
          <dgm:bulletEnabled val="1"/>
        </dgm:presLayoutVars>
      </dgm:prSet>
      <dgm:spPr/>
    </dgm:pt>
  </dgm:ptLst>
  <dgm:cxnLst>
    <dgm:cxn modelId="{E51B0D02-1938-4015-A796-FA8F5D1ACC25}" type="presOf" srcId="{31DE8561-7943-4213-9881-48AAC456A9ED}" destId="{704F1C40-E218-4A3D-9DB8-99D2F36AD657}" srcOrd="0" destOrd="0" presId="urn:microsoft.com/office/officeart/2005/8/layout/radial4"/>
    <dgm:cxn modelId="{0613F706-5E2D-4BE4-9AF6-1E5D24A745AB}" srcId="{F9D2A47D-9375-4890-B2FD-3CBB6B9ACFF8}" destId="{AEE4DADF-6108-4D2A-A30E-9738F2A373AC}" srcOrd="2" destOrd="0" parTransId="{662A6485-3FE9-4890-9D20-8B5004D76C6D}" sibTransId="{C75A037A-BA45-4218-A6EB-7496C86F3186}"/>
    <dgm:cxn modelId="{1DECE00F-4D7C-4562-A736-800A89358843}" type="presOf" srcId="{F9D2A47D-9375-4890-B2FD-3CBB6B9ACFF8}" destId="{33B29EA3-B9D6-48A6-B038-5E71C860157B}" srcOrd="0" destOrd="0" presId="urn:microsoft.com/office/officeart/2005/8/layout/radial4"/>
    <dgm:cxn modelId="{5877BC16-A6B5-48C3-A70D-0678CEC4B9BE}" srcId="{F9D2A47D-9375-4890-B2FD-3CBB6B9ACFF8}" destId="{B34E66F2-BFAA-4FDD-8ACF-BE1EC6868C1B}" srcOrd="3" destOrd="0" parTransId="{31DE8561-7943-4213-9881-48AAC456A9ED}" sibTransId="{44DF9C1C-10DF-44E4-A9EF-9E4E57CC1EA8}"/>
    <dgm:cxn modelId="{E589DA21-F8F3-41EC-BF1E-A8687B3D61E4}" type="presOf" srcId="{233A9921-EDCF-410A-8C56-244620B08233}" destId="{D47CD40B-A018-4A51-82CA-8813DD3B9F5C}" srcOrd="0" destOrd="0" presId="urn:microsoft.com/office/officeart/2005/8/layout/radial4"/>
    <dgm:cxn modelId="{8C43462B-F0E7-47ED-84C9-68C15DEABE23}" type="presOf" srcId="{1C3B6020-565A-45BC-884F-07B49CA035D7}" destId="{B41A8F86-28DF-47D7-8F3F-1894DF06A1CB}" srcOrd="0" destOrd="0" presId="urn:microsoft.com/office/officeart/2005/8/layout/radial4"/>
    <dgm:cxn modelId="{23A9B235-29A0-4DE8-9A9D-C67A10118FC7}" type="presOf" srcId="{8CCA55BC-5085-49B1-97D3-C80FBEC992DD}" destId="{C1912D00-AF1D-47C5-94D7-407820C1BFA4}" srcOrd="0" destOrd="0" presId="urn:microsoft.com/office/officeart/2005/8/layout/radial4"/>
    <dgm:cxn modelId="{C5764060-A5A1-4CFE-A610-3CDF9DC46D51}" type="presOf" srcId="{6083C42E-3471-46A5-A7FF-116FE54A47D0}" destId="{7DF0434D-8D3E-405A-AC2B-CCF3CF70730E}" srcOrd="0" destOrd="0" presId="urn:microsoft.com/office/officeart/2005/8/layout/radial4"/>
    <dgm:cxn modelId="{7AA37A41-C121-48C2-B7C4-E416585E17C1}" type="presOf" srcId="{B34E66F2-BFAA-4FDD-8ACF-BE1EC6868C1B}" destId="{D0B835A6-A3D3-441E-AA05-AA55D6780786}" srcOrd="0" destOrd="0" presId="urn:microsoft.com/office/officeart/2005/8/layout/radial4"/>
    <dgm:cxn modelId="{9EB0B16A-9DE4-4652-9213-FB19BAA7D65F}" type="presOf" srcId="{AE92C455-D884-46D9-9685-FBF065AD279A}" destId="{65ACE42B-6719-4A37-A67A-1AE0C515831E}" srcOrd="0" destOrd="0" presId="urn:microsoft.com/office/officeart/2005/8/layout/radial4"/>
    <dgm:cxn modelId="{1C8F556F-C586-4A0E-9E08-D3C36A4AEC9A}" type="presOf" srcId="{662A6485-3FE9-4890-9D20-8B5004D76C6D}" destId="{F65B6AFD-22E2-4AA0-A0F8-CF2DE4119A11}" srcOrd="0" destOrd="0" presId="urn:microsoft.com/office/officeart/2005/8/layout/radial4"/>
    <dgm:cxn modelId="{898C607E-2CCA-4A9A-82FF-6C5659CD0412}" srcId="{F9D2A47D-9375-4890-B2FD-3CBB6B9ACFF8}" destId="{1C3B6020-565A-45BC-884F-07B49CA035D7}" srcOrd="4" destOrd="0" parTransId="{201A6AF3-4D26-4F38-9E17-B5056A2A3D21}" sibTransId="{E7CCC8F3-49F0-42CD-9358-E87C56301643}"/>
    <dgm:cxn modelId="{8B268E85-6FE6-481F-B885-CA9DA75C64AB}" srcId="{F9D2A47D-9375-4890-B2FD-3CBB6B9ACFF8}" destId="{AE92C455-D884-46D9-9685-FBF065AD279A}" srcOrd="0" destOrd="0" parTransId="{8CCA55BC-5085-49B1-97D3-C80FBEC992DD}" sibTransId="{C32CFFD3-CA30-4D92-BFD6-D8A47B6F910D}"/>
    <dgm:cxn modelId="{1F094B8E-E71B-4C77-9D8E-D4F08B2DAD76}" type="presOf" srcId="{EAF8CB34-3B4F-42FF-93BA-0A9893B0D518}" destId="{1A88C1F8-D97E-47AB-AFE7-7D06AF98E4E5}" srcOrd="0" destOrd="0" presId="urn:microsoft.com/office/officeart/2005/8/layout/radial4"/>
    <dgm:cxn modelId="{0341339E-B98A-4B8B-A9DB-353418A98AD6}" srcId="{F9D2A47D-9375-4890-B2FD-3CBB6B9ACFF8}" destId="{3C698F40-9344-4E96-8A78-CAEF3CDF2A1A}" srcOrd="1" destOrd="0" parTransId="{6083C42E-3471-46A5-A7FF-116FE54A47D0}" sibTransId="{B35416F3-1153-4C9D-89D6-2820862FDBBD}"/>
    <dgm:cxn modelId="{BDF512B5-94FC-43E1-99CC-38E6118102D9}" type="presOf" srcId="{A17142B0-0727-45FB-99DB-8BBA8B680740}" destId="{2A33512D-7ED3-46BF-981F-DB9058B9A4AC}" srcOrd="0" destOrd="0" presId="urn:microsoft.com/office/officeart/2005/8/layout/radial4"/>
    <dgm:cxn modelId="{4C1B90CD-F8F2-4A2E-B74C-9FCA12FE79A3}" srcId="{EAF8CB34-3B4F-42FF-93BA-0A9893B0D518}" destId="{F9D2A47D-9375-4890-B2FD-3CBB6B9ACFF8}" srcOrd="0" destOrd="0" parTransId="{B54D8174-E84F-4EC4-8419-F5FD0442B93A}" sibTransId="{F751060B-1084-4BE0-A6F6-2A5FE15D7268}"/>
    <dgm:cxn modelId="{10FAA4DB-6663-45DF-BF09-C68B6F154F4A}" type="presOf" srcId="{3C698F40-9344-4E96-8A78-CAEF3CDF2A1A}" destId="{2282B9D6-E38A-4201-B6DC-1D0114F7AC8D}" srcOrd="0" destOrd="0" presId="urn:microsoft.com/office/officeart/2005/8/layout/radial4"/>
    <dgm:cxn modelId="{1C7739E9-752D-4812-B6F8-DEBFE82BAE1B}" type="presOf" srcId="{201A6AF3-4D26-4F38-9E17-B5056A2A3D21}" destId="{49C564C2-DA3B-4997-AD25-37DCFA36AAEB}" srcOrd="0" destOrd="0" presId="urn:microsoft.com/office/officeart/2005/8/layout/radial4"/>
    <dgm:cxn modelId="{2B5F8CE9-7FD2-4B2C-8640-51E401340910}" type="presOf" srcId="{AEE4DADF-6108-4D2A-A30E-9738F2A373AC}" destId="{230827D0-64B3-4122-B352-BE45C26CCD54}" srcOrd="0" destOrd="0" presId="urn:microsoft.com/office/officeart/2005/8/layout/radial4"/>
    <dgm:cxn modelId="{DF1A10F3-E20B-48BE-A7A5-3075C19E9C3A}" srcId="{F9D2A47D-9375-4890-B2FD-3CBB6B9ACFF8}" destId="{233A9921-EDCF-410A-8C56-244620B08233}" srcOrd="5" destOrd="0" parTransId="{A17142B0-0727-45FB-99DB-8BBA8B680740}" sibTransId="{2C98BD68-C5A2-4BCD-90AA-8B68E28B52F2}"/>
    <dgm:cxn modelId="{80F8B4D0-07EB-4182-981B-CA525AE4403B}" type="presParOf" srcId="{1A88C1F8-D97E-47AB-AFE7-7D06AF98E4E5}" destId="{33B29EA3-B9D6-48A6-B038-5E71C860157B}" srcOrd="0" destOrd="0" presId="urn:microsoft.com/office/officeart/2005/8/layout/radial4"/>
    <dgm:cxn modelId="{F9FA09AA-1ABD-4161-AB59-4FDF65B07F08}" type="presParOf" srcId="{1A88C1F8-D97E-47AB-AFE7-7D06AF98E4E5}" destId="{C1912D00-AF1D-47C5-94D7-407820C1BFA4}" srcOrd="1" destOrd="0" presId="urn:microsoft.com/office/officeart/2005/8/layout/radial4"/>
    <dgm:cxn modelId="{15E0BD98-1B59-4A52-973C-05FCA7420608}" type="presParOf" srcId="{1A88C1F8-D97E-47AB-AFE7-7D06AF98E4E5}" destId="{65ACE42B-6719-4A37-A67A-1AE0C515831E}" srcOrd="2" destOrd="0" presId="urn:microsoft.com/office/officeart/2005/8/layout/radial4"/>
    <dgm:cxn modelId="{C9171B6B-300F-40CB-A748-88211DF05E3F}" type="presParOf" srcId="{1A88C1F8-D97E-47AB-AFE7-7D06AF98E4E5}" destId="{7DF0434D-8D3E-405A-AC2B-CCF3CF70730E}" srcOrd="3" destOrd="0" presId="urn:microsoft.com/office/officeart/2005/8/layout/radial4"/>
    <dgm:cxn modelId="{FFA0EE80-96DF-40DE-A43F-5D234BE15053}" type="presParOf" srcId="{1A88C1F8-D97E-47AB-AFE7-7D06AF98E4E5}" destId="{2282B9D6-E38A-4201-B6DC-1D0114F7AC8D}" srcOrd="4" destOrd="0" presId="urn:microsoft.com/office/officeart/2005/8/layout/radial4"/>
    <dgm:cxn modelId="{2CDE538C-AD15-4B54-8F0A-36FCFC71B0C0}" type="presParOf" srcId="{1A88C1F8-D97E-47AB-AFE7-7D06AF98E4E5}" destId="{F65B6AFD-22E2-4AA0-A0F8-CF2DE4119A11}" srcOrd="5" destOrd="0" presId="urn:microsoft.com/office/officeart/2005/8/layout/radial4"/>
    <dgm:cxn modelId="{B83A331A-984A-42BB-801D-50E34FF736FC}" type="presParOf" srcId="{1A88C1F8-D97E-47AB-AFE7-7D06AF98E4E5}" destId="{230827D0-64B3-4122-B352-BE45C26CCD54}" srcOrd="6" destOrd="0" presId="urn:microsoft.com/office/officeart/2005/8/layout/radial4"/>
    <dgm:cxn modelId="{5CC88714-89DD-4AAF-B081-66B6FD4856A2}" type="presParOf" srcId="{1A88C1F8-D97E-47AB-AFE7-7D06AF98E4E5}" destId="{704F1C40-E218-4A3D-9DB8-99D2F36AD657}" srcOrd="7" destOrd="0" presId="urn:microsoft.com/office/officeart/2005/8/layout/radial4"/>
    <dgm:cxn modelId="{4D5E3CC4-EB9D-4A99-8B32-63F756C25914}" type="presParOf" srcId="{1A88C1F8-D97E-47AB-AFE7-7D06AF98E4E5}" destId="{D0B835A6-A3D3-441E-AA05-AA55D6780786}" srcOrd="8" destOrd="0" presId="urn:microsoft.com/office/officeart/2005/8/layout/radial4"/>
    <dgm:cxn modelId="{9464CEB4-D6C2-4699-B6F6-5202DC6AAA6E}" type="presParOf" srcId="{1A88C1F8-D97E-47AB-AFE7-7D06AF98E4E5}" destId="{49C564C2-DA3B-4997-AD25-37DCFA36AAEB}" srcOrd="9" destOrd="0" presId="urn:microsoft.com/office/officeart/2005/8/layout/radial4"/>
    <dgm:cxn modelId="{5BA5E3ED-2F42-4046-AD5E-1A9E1DF6B883}" type="presParOf" srcId="{1A88C1F8-D97E-47AB-AFE7-7D06AF98E4E5}" destId="{B41A8F86-28DF-47D7-8F3F-1894DF06A1CB}" srcOrd="10" destOrd="0" presId="urn:microsoft.com/office/officeart/2005/8/layout/radial4"/>
    <dgm:cxn modelId="{6A1884D1-2FEB-4742-8F7A-D11B6B97925A}" type="presParOf" srcId="{1A88C1F8-D97E-47AB-AFE7-7D06AF98E4E5}" destId="{2A33512D-7ED3-46BF-981F-DB9058B9A4AC}" srcOrd="11" destOrd="0" presId="urn:microsoft.com/office/officeart/2005/8/layout/radial4"/>
    <dgm:cxn modelId="{B71A35A9-4829-476C-A3E6-56D352F18E2B}" type="presParOf" srcId="{1A88C1F8-D97E-47AB-AFE7-7D06AF98E4E5}" destId="{D47CD40B-A018-4A51-82CA-8813DD3B9F5C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1E7AFB-8482-4E9E-B70A-22AB6CF544EB}" type="doc">
      <dgm:prSet loTypeId="urn:microsoft.com/office/officeart/2005/8/layout/hierarchy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ka-GE"/>
        </a:p>
      </dgm:t>
    </dgm:pt>
    <dgm:pt modelId="{AC876863-0830-417C-A28D-F70FBE08AD46}">
      <dgm:prSet phldrT="[Text]" custT="1"/>
      <dgm:spPr/>
      <dgm:t>
        <a:bodyPr/>
        <a:lstStyle/>
        <a:p>
          <a:r>
            <a:rPr lang="ka-GE" sz="1400" b="1"/>
            <a:t>ავტორიზაცია - სასკოლო საზოგადოებისთვის მოტივაციის ამაღლების პროცესი</a:t>
          </a:r>
          <a:endParaRPr lang="ka-GE" sz="1400" b="1" dirty="0"/>
        </a:p>
      </dgm:t>
    </dgm:pt>
    <dgm:pt modelId="{0868C24B-27B5-4E3A-BC2C-F7352C9D8183}" type="parTrans" cxnId="{2B59DF04-F789-4E13-8F4D-05E753C897AB}">
      <dgm:prSet/>
      <dgm:spPr/>
      <dgm:t>
        <a:bodyPr/>
        <a:lstStyle/>
        <a:p>
          <a:endParaRPr lang="ka-GE"/>
        </a:p>
      </dgm:t>
    </dgm:pt>
    <dgm:pt modelId="{B3415D59-D339-4E8F-AA06-796FD4F52CDC}" type="sibTrans" cxnId="{2B59DF04-F789-4E13-8F4D-05E753C897AB}">
      <dgm:prSet/>
      <dgm:spPr/>
      <dgm:t>
        <a:bodyPr/>
        <a:lstStyle/>
        <a:p>
          <a:endParaRPr lang="ka-GE"/>
        </a:p>
      </dgm:t>
    </dgm:pt>
    <dgm:pt modelId="{FBA2F30C-C26E-443D-A18A-D45526698F60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a-GE" sz="1200" dirty="0"/>
            <a:t>განვითარებაზე ორიენტირებული პროცესების დაგეგმვა</a:t>
          </a:r>
        </a:p>
      </dgm:t>
    </dgm:pt>
    <dgm:pt modelId="{9B73F8D9-D0D5-4CC4-86D2-8CC1EB922B9A}" type="parTrans" cxnId="{3D628212-6966-4497-A6D4-27CC36EFDD97}">
      <dgm:prSet/>
      <dgm:spPr/>
      <dgm:t>
        <a:bodyPr/>
        <a:lstStyle/>
        <a:p>
          <a:endParaRPr lang="ka-GE"/>
        </a:p>
      </dgm:t>
    </dgm:pt>
    <dgm:pt modelId="{16F81017-6B7C-4A02-8F96-D004F148D0AB}" type="sibTrans" cxnId="{3D628212-6966-4497-A6D4-27CC36EFDD97}">
      <dgm:prSet/>
      <dgm:spPr/>
      <dgm:t>
        <a:bodyPr/>
        <a:lstStyle/>
        <a:p>
          <a:endParaRPr lang="ka-GE"/>
        </a:p>
      </dgm:t>
    </dgm:pt>
    <dgm:pt modelId="{B3EF021C-3FC4-4AE3-AB60-89DCBB475ABE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a-GE" sz="1200" dirty="0"/>
            <a:t>თავდაჯერებულობის გაღვივება და  პროფესიულ განვითარებაზე ზრუნვის ხელშეწყობა</a:t>
          </a:r>
        </a:p>
      </dgm:t>
    </dgm:pt>
    <dgm:pt modelId="{9ECB6E6F-C70B-48E7-B0DD-A6E3347DA863}" type="parTrans" cxnId="{8D58BDA4-AEFD-41AC-BDB5-770CCACFC1DF}">
      <dgm:prSet/>
      <dgm:spPr/>
      <dgm:t>
        <a:bodyPr/>
        <a:lstStyle/>
        <a:p>
          <a:endParaRPr lang="ka-GE"/>
        </a:p>
      </dgm:t>
    </dgm:pt>
    <dgm:pt modelId="{A2812D26-82F3-4D0B-8929-EC3D030D791E}" type="sibTrans" cxnId="{8D58BDA4-AEFD-41AC-BDB5-770CCACFC1DF}">
      <dgm:prSet/>
      <dgm:spPr/>
      <dgm:t>
        <a:bodyPr/>
        <a:lstStyle/>
        <a:p>
          <a:endParaRPr lang="ka-GE"/>
        </a:p>
      </dgm:t>
    </dgm:pt>
    <dgm:pt modelId="{BA2BA9BD-7C6D-44DC-B927-804413B1208D}">
      <dgm:prSet phldrT="[Text]" custT="1"/>
      <dgm:spPr/>
      <dgm:t>
        <a:bodyPr/>
        <a:lstStyle/>
        <a:p>
          <a:r>
            <a:rPr lang="ka-GE" sz="1400" b="1" dirty="0"/>
            <a:t>ავტორიზაციის სტანდარტები -  სკოლის განვითარების </a:t>
          </a:r>
          <a:r>
            <a:rPr lang="ka-GE" sz="1400" b="1" dirty="0" err="1"/>
            <a:t>ჰოლისტური</a:t>
          </a:r>
          <a:r>
            <a:rPr lang="ka-GE" sz="1400" b="1" dirty="0"/>
            <a:t> მიდგომის ხელშემწყობი ინსტრუმენტი</a:t>
          </a:r>
        </a:p>
      </dgm:t>
    </dgm:pt>
    <dgm:pt modelId="{2908E8FA-FFC3-4CE7-8335-63060586DED3}" type="parTrans" cxnId="{1769B34A-4340-4C41-AEB5-E5331740A24E}">
      <dgm:prSet/>
      <dgm:spPr/>
      <dgm:t>
        <a:bodyPr/>
        <a:lstStyle/>
        <a:p>
          <a:endParaRPr lang="ka-GE"/>
        </a:p>
      </dgm:t>
    </dgm:pt>
    <dgm:pt modelId="{7BF20BFF-CF82-4B1D-8E4F-A0506E581E65}" type="sibTrans" cxnId="{1769B34A-4340-4C41-AEB5-E5331740A24E}">
      <dgm:prSet/>
      <dgm:spPr/>
      <dgm:t>
        <a:bodyPr/>
        <a:lstStyle/>
        <a:p>
          <a:endParaRPr lang="ka-GE"/>
        </a:p>
      </dgm:t>
    </dgm:pt>
    <dgm:pt modelId="{2CAF1F82-64B4-48A6-9258-57374839F797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a-GE" sz="1200" dirty="0"/>
            <a:t>ავტორიზაციის საბჭოს ობიექტურობა და ღიაობა</a:t>
          </a:r>
        </a:p>
      </dgm:t>
    </dgm:pt>
    <dgm:pt modelId="{BC463383-F80C-468C-B12A-168BF84DE37B}" type="parTrans" cxnId="{BCC76FB3-2CA5-46A6-B676-56E8A68FFA07}">
      <dgm:prSet/>
      <dgm:spPr/>
      <dgm:t>
        <a:bodyPr/>
        <a:lstStyle/>
        <a:p>
          <a:endParaRPr lang="ka-GE"/>
        </a:p>
      </dgm:t>
    </dgm:pt>
    <dgm:pt modelId="{2A64D3F2-39F7-47E2-9A62-DD1D2B311772}" type="sibTrans" cxnId="{BCC76FB3-2CA5-46A6-B676-56E8A68FFA07}">
      <dgm:prSet/>
      <dgm:spPr/>
      <dgm:t>
        <a:bodyPr/>
        <a:lstStyle/>
        <a:p>
          <a:endParaRPr lang="ka-GE"/>
        </a:p>
      </dgm:t>
    </dgm:pt>
    <dgm:pt modelId="{72AF15C9-978E-4395-89F3-AE00008296D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a-GE" sz="1200" dirty="0"/>
            <a:t>ექსპერტების კოლეგიალური და პოზიტიური დამოკიდებულება</a:t>
          </a:r>
        </a:p>
      </dgm:t>
    </dgm:pt>
    <dgm:pt modelId="{B11733E2-6488-4D2E-B53D-F5A059266CEE}" type="parTrans" cxnId="{16ACC0B3-4A66-4B28-A2B3-78F9290F7A2A}">
      <dgm:prSet/>
      <dgm:spPr/>
      <dgm:t>
        <a:bodyPr/>
        <a:lstStyle/>
        <a:p>
          <a:endParaRPr lang="ka-GE"/>
        </a:p>
      </dgm:t>
    </dgm:pt>
    <dgm:pt modelId="{DF414293-8859-416D-96D0-4B008CC7A80C}" type="sibTrans" cxnId="{16ACC0B3-4A66-4B28-A2B3-78F9290F7A2A}">
      <dgm:prSet/>
      <dgm:spPr/>
      <dgm:t>
        <a:bodyPr/>
        <a:lstStyle/>
        <a:p>
          <a:endParaRPr lang="ka-GE"/>
        </a:p>
      </dgm:t>
    </dgm:pt>
    <dgm:pt modelId="{83D4E7CD-FDDE-43ED-9D0B-28AB424CCEF9}" type="pres">
      <dgm:prSet presAssocID="{C91E7AFB-8482-4E9E-B70A-22AB6CF544E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370B529-D9F9-4AC8-9DBD-AD9B47548219}" type="pres">
      <dgm:prSet presAssocID="{AC876863-0830-417C-A28D-F70FBE08AD46}" presName="vertOne" presStyleCnt="0"/>
      <dgm:spPr/>
    </dgm:pt>
    <dgm:pt modelId="{1F273A7F-62C7-4A7B-BB87-C9EC9F3107C1}" type="pres">
      <dgm:prSet presAssocID="{AC876863-0830-417C-A28D-F70FBE08AD46}" presName="txOne" presStyleLbl="node0" presStyleIdx="0" presStyleCnt="2">
        <dgm:presLayoutVars>
          <dgm:chPref val="3"/>
        </dgm:presLayoutVars>
      </dgm:prSet>
      <dgm:spPr/>
    </dgm:pt>
    <dgm:pt modelId="{CAC37D63-30E1-43E4-ADD9-D2BAD18978D8}" type="pres">
      <dgm:prSet presAssocID="{AC876863-0830-417C-A28D-F70FBE08AD46}" presName="parTransOne" presStyleCnt="0"/>
      <dgm:spPr/>
    </dgm:pt>
    <dgm:pt modelId="{7F6A2F55-1165-41C9-B707-010DBFB3FFF7}" type="pres">
      <dgm:prSet presAssocID="{AC876863-0830-417C-A28D-F70FBE08AD46}" presName="horzOne" presStyleCnt="0"/>
      <dgm:spPr/>
    </dgm:pt>
    <dgm:pt modelId="{87719BD9-2AE3-4890-9257-A049D2CF6F3D}" type="pres">
      <dgm:prSet presAssocID="{FBA2F30C-C26E-443D-A18A-D45526698F60}" presName="vertTwo" presStyleCnt="0"/>
      <dgm:spPr/>
    </dgm:pt>
    <dgm:pt modelId="{8E9A9FB2-4E0A-4A36-BF30-9D07006BA9FA}" type="pres">
      <dgm:prSet presAssocID="{FBA2F30C-C26E-443D-A18A-D45526698F60}" presName="txTwo" presStyleLbl="node2" presStyleIdx="0" presStyleCnt="4" custScaleX="124698">
        <dgm:presLayoutVars>
          <dgm:chPref val="3"/>
        </dgm:presLayoutVars>
      </dgm:prSet>
      <dgm:spPr/>
    </dgm:pt>
    <dgm:pt modelId="{07A05864-9C87-4445-BDC2-EBDFB4AD3B1B}" type="pres">
      <dgm:prSet presAssocID="{FBA2F30C-C26E-443D-A18A-D45526698F60}" presName="horzTwo" presStyleCnt="0"/>
      <dgm:spPr/>
    </dgm:pt>
    <dgm:pt modelId="{A1511018-1D61-4A19-B741-DCF704A0E837}" type="pres">
      <dgm:prSet presAssocID="{16F81017-6B7C-4A02-8F96-D004F148D0AB}" presName="sibSpaceTwo" presStyleCnt="0"/>
      <dgm:spPr/>
    </dgm:pt>
    <dgm:pt modelId="{52EBF6F5-F317-430F-85DE-0E617B989D08}" type="pres">
      <dgm:prSet presAssocID="{B3EF021C-3FC4-4AE3-AB60-89DCBB475ABE}" presName="vertTwo" presStyleCnt="0"/>
      <dgm:spPr/>
    </dgm:pt>
    <dgm:pt modelId="{C8948C76-357E-48CD-BD61-54DA713B82D2}" type="pres">
      <dgm:prSet presAssocID="{B3EF021C-3FC4-4AE3-AB60-89DCBB475ABE}" presName="txTwo" presStyleLbl="node2" presStyleIdx="1" presStyleCnt="4" custScaleX="149506">
        <dgm:presLayoutVars>
          <dgm:chPref val="3"/>
        </dgm:presLayoutVars>
      </dgm:prSet>
      <dgm:spPr/>
    </dgm:pt>
    <dgm:pt modelId="{70214E6E-2F77-44C7-B37B-FD2799D1C4A6}" type="pres">
      <dgm:prSet presAssocID="{B3EF021C-3FC4-4AE3-AB60-89DCBB475ABE}" presName="horzTwo" presStyleCnt="0"/>
      <dgm:spPr/>
    </dgm:pt>
    <dgm:pt modelId="{32B0938D-6EF6-46F5-9E3C-A9B096DD3A6B}" type="pres">
      <dgm:prSet presAssocID="{B3415D59-D339-4E8F-AA06-796FD4F52CDC}" presName="sibSpaceOne" presStyleCnt="0"/>
      <dgm:spPr/>
    </dgm:pt>
    <dgm:pt modelId="{6D75CC6D-62B6-438D-8097-6EF9EAAC8747}" type="pres">
      <dgm:prSet presAssocID="{BA2BA9BD-7C6D-44DC-B927-804413B1208D}" presName="vertOne" presStyleCnt="0"/>
      <dgm:spPr/>
    </dgm:pt>
    <dgm:pt modelId="{7F03D6CC-C729-4F56-855E-077F3F788E25}" type="pres">
      <dgm:prSet presAssocID="{BA2BA9BD-7C6D-44DC-B927-804413B1208D}" presName="txOne" presStyleLbl="node0" presStyleIdx="1" presStyleCnt="2">
        <dgm:presLayoutVars>
          <dgm:chPref val="3"/>
        </dgm:presLayoutVars>
      </dgm:prSet>
      <dgm:spPr/>
    </dgm:pt>
    <dgm:pt modelId="{1C90D623-CAC7-4666-8AC3-1B16C698C3FC}" type="pres">
      <dgm:prSet presAssocID="{BA2BA9BD-7C6D-44DC-B927-804413B1208D}" presName="parTransOne" presStyleCnt="0"/>
      <dgm:spPr/>
    </dgm:pt>
    <dgm:pt modelId="{3D89A3C9-CE5B-453C-A728-B13ECB3771D8}" type="pres">
      <dgm:prSet presAssocID="{BA2BA9BD-7C6D-44DC-B927-804413B1208D}" presName="horzOne" presStyleCnt="0"/>
      <dgm:spPr/>
    </dgm:pt>
    <dgm:pt modelId="{0AE37BB2-0449-4FAA-B70A-6ED6F5B55E00}" type="pres">
      <dgm:prSet presAssocID="{2CAF1F82-64B4-48A6-9258-57374839F797}" presName="vertTwo" presStyleCnt="0"/>
      <dgm:spPr/>
    </dgm:pt>
    <dgm:pt modelId="{EF65CBA1-563E-4576-9349-E8706B05E4FE}" type="pres">
      <dgm:prSet presAssocID="{2CAF1F82-64B4-48A6-9258-57374839F797}" presName="txTwo" presStyleLbl="node2" presStyleIdx="2" presStyleCnt="4" custScaleX="130934">
        <dgm:presLayoutVars>
          <dgm:chPref val="3"/>
        </dgm:presLayoutVars>
      </dgm:prSet>
      <dgm:spPr/>
    </dgm:pt>
    <dgm:pt modelId="{DAB1ACCA-C5AB-455B-8EF0-B4CBBB76138B}" type="pres">
      <dgm:prSet presAssocID="{2CAF1F82-64B4-48A6-9258-57374839F797}" presName="horzTwo" presStyleCnt="0"/>
      <dgm:spPr/>
    </dgm:pt>
    <dgm:pt modelId="{CBC1B89A-068B-40DB-94CB-794530C19F16}" type="pres">
      <dgm:prSet presAssocID="{2A64D3F2-39F7-47E2-9A62-DD1D2B311772}" presName="sibSpaceTwo" presStyleCnt="0"/>
      <dgm:spPr/>
    </dgm:pt>
    <dgm:pt modelId="{381D0A68-0E80-48D3-8A45-7AD7EF5634C2}" type="pres">
      <dgm:prSet presAssocID="{72AF15C9-978E-4395-89F3-AE00008296DF}" presName="vertTwo" presStyleCnt="0"/>
      <dgm:spPr/>
    </dgm:pt>
    <dgm:pt modelId="{D427B658-07B3-451C-94A9-F9734DDB158F}" type="pres">
      <dgm:prSet presAssocID="{72AF15C9-978E-4395-89F3-AE00008296DF}" presName="txTwo" presStyleLbl="node2" presStyleIdx="3" presStyleCnt="4" custScaleX="131028">
        <dgm:presLayoutVars>
          <dgm:chPref val="3"/>
        </dgm:presLayoutVars>
      </dgm:prSet>
      <dgm:spPr/>
    </dgm:pt>
    <dgm:pt modelId="{6E492D75-20E1-4FE0-917F-1442E69922C7}" type="pres">
      <dgm:prSet presAssocID="{72AF15C9-978E-4395-89F3-AE00008296DF}" presName="horzTwo" presStyleCnt="0"/>
      <dgm:spPr/>
    </dgm:pt>
  </dgm:ptLst>
  <dgm:cxnLst>
    <dgm:cxn modelId="{2B59DF04-F789-4E13-8F4D-05E753C897AB}" srcId="{C91E7AFB-8482-4E9E-B70A-22AB6CF544EB}" destId="{AC876863-0830-417C-A28D-F70FBE08AD46}" srcOrd="0" destOrd="0" parTransId="{0868C24B-27B5-4E3A-BC2C-F7352C9D8183}" sibTransId="{B3415D59-D339-4E8F-AA06-796FD4F52CDC}"/>
    <dgm:cxn modelId="{D8D57A0A-864C-4DE2-911B-A87889D7F6ED}" type="presOf" srcId="{BA2BA9BD-7C6D-44DC-B927-804413B1208D}" destId="{7F03D6CC-C729-4F56-855E-077F3F788E25}" srcOrd="0" destOrd="0" presId="urn:microsoft.com/office/officeart/2005/8/layout/hierarchy4"/>
    <dgm:cxn modelId="{3D628212-6966-4497-A6D4-27CC36EFDD97}" srcId="{AC876863-0830-417C-A28D-F70FBE08AD46}" destId="{FBA2F30C-C26E-443D-A18A-D45526698F60}" srcOrd="0" destOrd="0" parTransId="{9B73F8D9-D0D5-4CC4-86D2-8CC1EB922B9A}" sibTransId="{16F81017-6B7C-4A02-8F96-D004F148D0AB}"/>
    <dgm:cxn modelId="{F026D91A-5509-46B4-9E21-004BDB3FC017}" type="presOf" srcId="{72AF15C9-978E-4395-89F3-AE00008296DF}" destId="{D427B658-07B3-451C-94A9-F9734DDB158F}" srcOrd="0" destOrd="0" presId="urn:microsoft.com/office/officeart/2005/8/layout/hierarchy4"/>
    <dgm:cxn modelId="{9AAA8F1F-3238-459C-A299-5FDDA68538C2}" type="presOf" srcId="{C91E7AFB-8482-4E9E-B70A-22AB6CF544EB}" destId="{83D4E7CD-FDDE-43ED-9D0B-28AB424CCEF9}" srcOrd="0" destOrd="0" presId="urn:microsoft.com/office/officeart/2005/8/layout/hierarchy4"/>
    <dgm:cxn modelId="{1769B34A-4340-4C41-AEB5-E5331740A24E}" srcId="{C91E7AFB-8482-4E9E-B70A-22AB6CF544EB}" destId="{BA2BA9BD-7C6D-44DC-B927-804413B1208D}" srcOrd="1" destOrd="0" parTransId="{2908E8FA-FFC3-4CE7-8335-63060586DED3}" sibTransId="{7BF20BFF-CF82-4B1D-8E4F-A0506E581E65}"/>
    <dgm:cxn modelId="{A14A379A-2748-4088-9D9B-AD0F536CE705}" type="presOf" srcId="{FBA2F30C-C26E-443D-A18A-D45526698F60}" destId="{8E9A9FB2-4E0A-4A36-BF30-9D07006BA9FA}" srcOrd="0" destOrd="0" presId="urn:microsoft.com/office/officeart/2005/8/layout/hierarchy4"/>
    <dgm:cxn modelId="{8D58BDA4-AEFD-41AC-BDB5-770CCACFC1DF}" srcId="{AC876863-0830-417C-A28D-F70FBE08AD46}" destId="{B3EF021C-3FC4-4AE3-AB60-89DCBB475ABE}" srcOrd="1" destOrd="0" parTransId="{9ECB6E6F-C70B-48E7-B0DD-A6E3347DA863}" sibTransId="{A2812D26-82F3-4D0B-8929-EC3D030D791E}"/>
    <dgm:cxn modelId="{18FA0CB1-7A49-49F3-856F-06479DC5B0D4}" type="presOf" srcId="{AC876863-0830-417C-A28D-F70FBE08AD46}" destId="{1F273A7F-62C7-4A7B-BB87-C9EC9F3107C1}" srcOrd="0" destOrd="0" presId="urn:microsoft.com/office/officeart/2005/8/layout/hierarchy4"/>
    <dgm:cxn modelId="{BCC76FB3-2CA5-46A6-B676-56E8A68FFA07}" srcId="{BA2BA9BD-7C6D-44DC-B927-804413B1208D}" destId="{2CAF1F82-64B4-48A6-9258-57374839F797}" srcOrd="0" destOrd="0" parTransId="{BC463383-F80C-468C-B12A-168BF84DE37B}" sibTransId="{2A64D3F2-39F7-47E2-9A62-DD1D2B311772}"/>
    <dgm:cxn modelId="{16ACC0B3-4A66-4B28-A2B3-78F9290F7A2A}" srcId="{BA2BA9BD-7C6D-44DC-B927-804413B1208D}" destId="{72AF15C9-978E-4395-89F3-AE00008296DF}" srcOrd="1" destOrd="0" parTransId="{B11733E2-6488-4D2E-B53D-F5A059266CEE}" sibTransId="{DF414293-8859-416D-96D0-4B008CC7A80C}"/>
    <dgm:cxn modelId="{D2D4C0B6-11C8-4B04-919C-E6266FCA2D88}" type="presOf" srcId="{B3EF021C-3FC4-4AE3-AB60-89DCBB475ABE}" destId="{C8948C76-357E-48CD-BD61-54DA713B82D2}" srcOrd="0" destOrd="0" presId="urn:microsoft.com/office/officeart/2005/8/layout/hierarchy4"/>
    <dgm:cxn modelId="{8E3922BF-838E-49BD-B3E1-8EB213FC1A23}" type="presOf" srcId="{2CAF1F82-64B4-48A6-9258-57374839F797}" destId="{EF65CBA1-563E-4576-9349-E8706B05E4FE}" srcOrd="0" destOrd="0" presId="urn:microsoft.com/office/officeart/2005/8/layout/hierarchy4"/>
    <dgm:cxn modelId="{17EB33BF-7B23-4A9B-AFCC-D99C10CE476F}" type="presParOf" srcId="{83D4E7CD-FDDE-43ED-9D0B-28AB424CCEF9}" destId="{7370B529-D9F9-4AC8-9DBD-AD9B47548219}" srcOrd="0" destOrd="0" presId="urn:microsoft.com/office/officeart/2005/8/layout/hierarchy4"/>
    <dgm:cxn modelId="{C48C7651-2E30-48D7-94DA-DEDA6BBA7D53}" type="presParOf" srcId="{7370B529-D9F9-4AC8-9DBD-AD9B47548219}" destId="{1F273A7F-62C7-4A7B-BB87-C9EC9F3107C1}" srcOrd="0" destOrd="0" presId="urn:microsoft.com/office/officeart/2005/8/layout/hierarchy4"/>
    <dgm:cxn modelId="{9132A377-6C74-446A-915D-F4D94D84131B}" type="presParOf" srcId="{7370B529-D9F9-4AC8-9DBD-AD9B47548219}" destId="{CAC37D63-30E1-43E4-ADD9-D2BAD18978D8}" srcOrd="1" destOrd="0" presId="urn:microsoft.com/office/officeart/2005/8/layout/hierarchy4"/>
    <dgm:cxn modelId="{3474DB8E-608A-42D4-86A6-8D6CEDC8DE02}" type="presParOf" srcId="{7370B529-D9F9-4AC8-9DBD-AD9B47548219}" destId="{7F6A2F55-1165-41C9-B707-010DBFB3FFF7}" srcOrd="2" destOrd="0" presId="urn:microsoft.com/office/officeart/2005/8/layout/hierarchy4"/>
    <dgm:cxn modelId="{4A1AE377-2792-4D3F-ADEC-B8F365B60CBD}" type="presParOf" srcId="{7F6A2F55-1165-41C9-B707-010DBFB3FFF7}" destId="{87719BD9-2AE3-4890-9257-A049D2CF6F3D}" srcOrd="0" destOrd="0" presId="urn:microsoft.com/office/officeart/2005/8/layout/hierarchy4"/>
    <dgm:cxn modelId="{59169466-FAC8-4AA7-9824-9119F30B4759}" type="presParOf" srcId="{87719BD9-2AE3-4890-9257-A049D2CF6F3D}" destId="{8E9A9FB2-4E0A-4A36-BF30-9D07006BA9FA}" srcOrd="0" destOrd="0" presId="urn:microsoft.com/office/officeart/2005/8/layout/hierarchy4"/>
    <dgm:cxn modelId="{F3E56D5B-A9D0-47FA-B46D-9BD0F8DAD8B1}" type="presParOf" srcId="{87719BD9-2AE3-4890-9257-A049D2CF6F3D}" destId="{07A05864-9C87-4445-BDC2-EBDFB4AD3B1B}" srcOrd="1" destOrd="0" presId="urn:microsoft.com/office/officeart/2005/8/layout/hierarchy4"/>
    <dgm:cxn modelId="{D488A8FC-E32C-407A-98D9-667D4952A7A1}" type="presParOf" srcId="{7F6A2F55-1165-41C9-B707-010DBFB3FFF7}" destId="{A1511018-1D61-4A19-B741-DCF704A0E837}" srcOrd="1" destOrd="0" presId="urn:microsoft.com/office/officeart/2005/8/layout/hierarchy4"/>
    <dgm:cxn modelId="{8FE4950D-F94B-40FC-B271-8D9A21C8ED23}" type="presParOf" srcId="{7F6A2F55-1165-41C9-B707-010DBFB3FFF7}" destId="{52EBF6F5-F317-430F-85DE-0E617B989D08}" srcOrd="2" destOrd="0" presId="urn:microsoft.com/office/officeart/2005/8/layout/hierarchy4"/>
    <dgm:cxn modelId="{B9B791FF-745D-4544-9EFE-17B5670DB393}" type="presParOf" srcId="{52EBF6F5-F317-430F-85DE-0E617B989D08}" destId="{C8948C76-357E-48CD-BD61-54DA713B82D2}" srcOrd="0" destOrd="0" presId="urn:microsoft.com/office/officeart/2005/8/layout/hierarchy4"/>
    <dgm:cxn modelId="{FD4822F8-8E6E-41AC-8004-253B7AA4F43C}" type="presParOf" srcId="{52EBF6F5-F317-430F-85DE-0E617B989D08}" destId="{70214E6E-2F77-44C7-B37B-FD2799D1C4A6}" srcOrd="1" destOrd="0" presId="urn:microsoft.com/office/officeart/2005/8/layout/hierarchy4"/>
    <dgm:cxn modelId="{D36F3218-3C0D-47A2-928C-A7F8673079C0}" type="presParOf" srcId="{83D4E7CD-FDDE-43ED-9D0B-28AB424CCEF9}" destId="{32B0938D-6EF6-46F5-9E3C-A9B096DD3A6B}" srcOrd="1" destOrd="0" presId="urn:microsoft.com/office/officeart/2005/8/layout/hierarchy4"/>
    <dgm:cxn modelId="{212BAF93-F6A2-45ED-9D83-7501A44C92AA}" type="presParOf" srcId="{83D4E7CD-FDDE-43ED-9D0B-28AB424CCEF9}" destId="{6D75CC6D-62B6-438D-8097-6EF9EAAC8747}" srcOrd="2" destOrd="0" presId="urn:microsoft.com/office/officeart/2005/8/layout/hierarchy4"/>
    <dgm:cxn modelId="{45AAE090-195E-436D-98A7-FEDB80AC3C45}" type="presParOf" srcId="{6D75CC6D-62B6-438D-8097-6EF9EAAC8747}" destId="{7F03D6CC-C729-4F56-855E-077F3F788E25}" srcOrd="0" destOrd="0" presId="urn:microsoft.com/office/officeart/2005/8/layout/hierarchy4"/>
    <dgm:cxn modelId="{8B597F7A-D82D-491E-9A9D-6BAD71B0A966}" type="presParOf" srcId="{6D75CC6D-62B6-438D-8097-6EF9EAAC8747}" destId="{1C90D623-CAC7-4666-8AC3-1B16C698C3FC}" srcOrd="1" destOrd="0" presId="urn:microsoft.com/office/officeart/2005/8/layout/hierarchy4"/>
    <dgm:cxn modelId="{6E38B01F-54C5-425F-AEE3-5F279DD354C3}" type="presParOf" srcId="{6D75CC6D-62B6-438D-8097-6EF9EAAC8747}" destId="{3D89A3C9-CE5B-453C-A728-B13ECB3771D8}" srcOrd="2" destOrd="0" presId="urn:microsoft.com/office/officeart/2005/8/layout/hierarchy4"/>
    <dgm:cxn modelId="{831B030A-D2C5-4E24-81F0-F1CDD5934DE8}" type="presParOf" srcId="{3D89A3C9-CE5B-453C-A728-B13ECB3771D8}" destId="{0AE37BB2-0449-4FAA-B70A-6ED6F5B55E00}" srcOrd="0" destOrd="0" presId="urn:microsoft.com/office/officeart/2005/8/layout/hierarchy4"/>
    <dgm:cxn modelId="{D0E11940-0BC5-420B-8FB9-9B71ADF60107}" type="presParOf" srcId="{0AE37BB2-0449-4FAA-B70A-6ED6F5B55E00}" destId="{EF65CBA1-563E-4576-9349-E8706B05E4FE}" srcOrd="0" destOrd="0" presId="urn:microsoft.com/office/officeart/2005/8/layout/hierarchy4"/>
    <dgm:cxn modelId="{8F2A7042-C09B-4283-90C8-0D2A12AAF324}" type="presParOf" srcId="{0AE37BB2-0449-4FAA-B70A-6ED6F5B55E00}" destId="{DAB1ACCA-C5AB-455B-8EF0-B4CBBB76138B}" srcOrd="1" destOrd="0" presId="urn:microsoft.com/office/officeart/2005/8/layout/hierarchy4"/>
    <dgm:cxn modelId="{5205CE86-E235-45FC-AED8-C9E0C6F2AED8}" type="presParOf" srcId="{3D89A3C9-CE5B-453C-A728-B13ECB3771D8}" destId="{CBC1B89A-068B-40DB-94CB-794530C19F16}" srcOrd="1" destOrd="0" presId="urn:microsoft.com/office/officeart/2005/8/layout/hierarchy4"/>
    <dgm:cxn modelId="{86776B44-129C-4418-AE21-1AC474755D73}" type="presParOf" srcId="{3D89A3C9-CE5B-453C-A728-B13ECB3771D8}" destId="{381D0A68-0E80-48D3-8A45-7AD7EF5634C2}" srcOrd="2" destOrd="0" presId="urn:microsoft.com/office/officeart/2005/8/layout/hierarchy4"/>
    <dgm:cxn modelId="{3C4ABBAD-5188-4AE3-AD5E-EF753E2914A0}" type="presParOf" srcId="{381D0A68-0E80-48D3-8A45-7AD7EF5634C2}" destId="{D427B658-07B3-451C-94A9-F9734DDB158F}" srcOrd="0" destOrd="0" presId="urn:microsoft.com/office/officeart/2005/8/layout/hierarchy4"/>
    <dgm:cxn modelId="{549FE90E-EDBD-4892-AB05-7B71A6AB5244}" type="presParOf" srcId="{381D0A68-0E80-48D3-8A45-7AD7EF5634C2}" destId="{6E492D75-20E1-4FE0-917F-1442E69922C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D215A-37BE-4687-A9F7-248223B6AB72}">
      <dsp:nvSpPr>
        <dsp:cNvPr id="0" name=""/>
        <dsp:cNvSpPr/>
      </dsp:nvSpPr>
      <dsp:spPr>
        <a:xfrm>
          <a:off x="3719407" y="98983"/>
          <a:ext cx="2482003" cy="1578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kern="1200" dirty="0"/>
            <a:t>2.1 პროექტის სამიზნე სკოლებში საგანმანათლებლო ინფრასტრუქტურის გაუმჯობესება</a:t>
          </a:r>
          <a:endParaRPr lang="en-US" sz="1400" kern="1200" dirty="0"/>
        </a:p>
      </dsp:txBody>
      <dsp:txXfrm>
        <a:off x="3719407" y="98983"/>
        <a:ext cx="2482003" cy="1578771"/>
      </dsp:txXfrm>
    </dsp:sp>
    <dsp:sp modelId="{F8933E14-3F63-4FD4-8210-2DF968EF1F4B}">
      <dsp:nvSpPr>
        <dsp:cNvPr id="0" name=""/>
        <dsp:cNvSpPr/>
      </dsp:nvSpPr>
      <dsp:spPr>
        <a:xfrm>
          <a:off x="1389492" y="-596"/>
          <a:ext cx="4459882" cy="4459882"/>
        </a:xfrm>
        <a:prstGeom prst="circularArrow">
          <a:avLst>
            <a:gd name="adj1" fmla="val 6903"/>
            <a:gd name="adj2" fmla="val 465417"/>
            <a:gd name="adj3" fmla="val 549141"/>
            <a:gd name="adj4" fmla="val 20585442"/>
            <a:gd name="adj5" fmla="val 8053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5D1857-0577-465C-A74C-2475D206E887}">
      <dsp:nvSpPr>
        <dsp:cNvPr id="0" name=""/>
        <dsp:cNvSpPr/>
      </dsp:nvSpPr>
      <dsp:spPr>
        <a:xfrm>
          <a:off x="3683443" y="2780934"/>
          <a:ext cx="2553931" cy="1578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kern="1200" dirty="0"/>
            <a:t>2.2 მთელი  სკოლის შესაძლებლობების გაძლიერებაზე ორიენტირებული პროგრამების  დანერგვა/გაფართოების მხარდაჭერა</a:t>
          </a:r>
          <a:endParaRPr lang="en-US" sz="1400" kern="1200" dirty="0"/>
        </a:p>
      </dsp:txBody>
      <dsp:txXfrm>
        <a:off x="3683443" y="2780934"/>
        <a:ext cx="2553931" cy="1578771"/>
      </dsp:txXfrm>
    </dsp:sp>
    <dsp:sp modelId="{A0B8BAA8-4ECD-4C20-8744-00B74DACA360}">
      <dsp:nvSpPr>
        <dsp:cNvPr id="0" name=""/>
        <dsp:cNvSpPr/>
      </dsp:nvSpPr>
      <dsp:spPr>
        <a:xfrm>
          <a:off x="1389492" y="-596"/>
          <a:ext cx="4459882" cy="4459882"/>
        </a:xfrm>
        <a:prstGeom prst="circularArrow">
          <a:avLst>
            <a:gd name="adj1" fmla="val 6903"/>
            <a:gd name="adj2" fmla="val 465417"/>
            <a:gd name="adj3" fmla="val 5659586"/>
            <a:gd name="adj4" fmla="val 5283945"/>
            <a:gd name="adj5" fmla="val 8053"/>
          </a:avLst>
        </a:prstGeom>
        <a:solidFill>
          <a:schemeClr val="accent1">
            <a:shade val="80000"/>
            <a:hueOff val="116428"/>
            <a:satOff val="-2085"/>
            <a:lumOff val="8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34195-817C-4D26-ADF6-1A3EC443FE2B}">
      <dsp:nvSpPr>
        <dsp:cNvPr id="0" name=""/>
        <dsp:cNvSpPr/>
      </dsp:nvSpPr>
      <dsp:spPr>
        <a:xfrm>
          <a:off x="1334471" y="2780934"/>
          <a:ext cx="1887974" cy="1578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kern="1200" dirty="0"/>
            <a:t>2.3 მასწავლებლებისა და სკოლის ადმინისტრაციის შესაძლებლობების განვითარების მხარდაჭერა</a:t>
          </a:r>
          <a:endParaRPr lang="en-US" sz="1400" kern="1200" dirty="0"/>
        </a:p>
      </dsp:txBody>
      <dsp:txXfrm>
        <a:off x="1334471" y="2780934"/>
        <a:ext cx="1887974" cy="1578771"/>
      </dsp:txXfrm>
    </dsp:sp>
    <dsp:sp modelId="{E4A6D064-15B4-45DA-BC12-B1F3DECFB0FA}">
      <dsp:nvSpPr>
        <dsp:cNvPr id="0" name=""/>
        <dsp:cNvSpPr/>
      </dsp:nvSpPr>
      <dsp:spPr>
        <a:xfrm>
          <a:off x="1389492" y="-596"/>
          <a:ext cx="4459882" cy="4459882"/>
        </a:xfrm>
        <a:prstGeom prst="circularArrow">
          <a:avLst>
            <a:gd name="adj1" fmla="val 6903"/>
            <a:gd name="adj2" fmla="val 465417"/>
            <a:gd name="adj3" fmla="val 11349141"/>
            <a:gd name="adj4" fmla="val 9785442"/>
            <a:gd name="adj5" fmla="val 8053"/>
          </a:avLst>
        </a:prstGeom>
        <a:solidFill>
          <a:schemeClr val="accent1">
            <a:shade val="80000"/>
            <a:hueOff val="232855"/>
            <a:satOff val="-4171"/>
            <a:lumOff val="17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578DDD-0AB7-4944-9930-367C0EA4DD67}">
      <dsp:nvSpPr>
        <dsp:cNvPr id="0" name=""/>
        <dsp:cNvSpPr/>
      </dsp:nvSpPr>
      <dsp:spPr>
        <a:xfrm>
          <a:off x="1247172" y="98983"/>
          <a:ext cx="2062570" cy="1578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kern="1200" dirty="0"/>
            <a:t>2.4 ეროვნული შეფასების სისტემის განვითარების ხელშეწყობა</a:t>
          </a:r>
          <a:endParaRPr lang="en-US" sz="1400" kern="1200" dirty="0"/>
        </a:p>
      </dsp:txBody>
      <dsp:txXfrm>
        <a:off x="1247172" y="98983"/>
        <a:ext cx="2062570" cy="1578771"/>
      </dsp:txXfrm>
    </dsp:sp>
    <dsp:sp modelId="{671CC0E4-DA2A-4CF7-97F5-62CBEE78B409}">
      <dsp:nvSpPr>
        <dsp:cNvPr id="0" name=""/>
        <dsp:cNvSpPr/>
      </dsp:nvSpPr>
      <dsp:spPr>
        <a:xfrm>
          <a:off x="1389492" y="-596"/>
          <a:ext cx="4459882" cy="4459882"/>
        </a:xfrm>
        <a:prstGeom prst="circularArrow">
          <a:avLst>
            <a:gd name="adj1" fmla="val 6903"/>
            <a:gd name="adj2" fmla="val 465417"/>
            <a:gd name="adj3" fmla="val 15915895"/>
            <a:gd name="adj4" fmla="val 15636083"/>
            <a:gd name="adj5" fmla="val 8053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F827B-4206-4528-B420-4BD439F7A680}">
      <dsp:nvSpPr>
        <dsp:cNvPr id="0" name=""/>
        <dsp:cNvSpPr/>
      </dsp:nvSpPr>
      <dsp:spPr>
        <a:xfrm>
          <a:off x="1877" y="1623616"/>
          <a:ext cx="2247548" cy="2303295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400" b="1" kern="1200" dirty="0"/>
            <a:t>სამი ამოცანა</a:t>
          </a:r>
          <a:endParaRPr lang="en-US" sz="2400" kern="1200" dirty="0"/>
        </a:p>
      </dsp:txBody>
      <dsp:txXfrm>
        <a:off x="331023" y="1960926"/>
        <a:ext cx="1589256" cy="1628675"/>
      </dsp:txXfrm>
    </dsp:sp>
    <dsp:sp modelId="{0969442B-8711-4AD4-BFE4-2C2D7827342E}">
      <dsp:nvSpPr>
        <dsp:cNvPr id="0" name=""/>
        <dsp:cNvSpPr/>
      </dsp:nvSpPr>
      <dsp:spPr>
        <a:xfrm rot="17757980">
          <a:off x="1858995" y="1810823"/>
          <a:ext cx="17202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023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7B2E5-4A01-49C4-9D40-17E7642FDF07}">
      <dsp:nvSpPr>
        <dsp:cNvPr id="0" name=""/>
        <dsp:cNvSpPr/>
      </dsp:nvSpPr>
      <dsp:spPr>
        <a:xfrm>
          <a:off x="3095710" y="1037532"/>
          <a:ext cx="31433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51571-FE50-44BA-9B08-123233BBE346}">
      <dsp:nvSpPr>
        <dsp:cNvPr id="0" name=""/>
        <dsp:cNvSpPr/>
      </dsp:nvSpPr>
      <dsp:spPr>
        <a:xfrm>
          <a:off x="3410043" y="368860"/>
          <a:ext cx="2228906" cy="133734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b="1" kern="1200" dirty="0"/>
            <a:t>სკოლის გაუმჯობესების გეგმები და პროგრამები</a:t>
          </a:r>
          <a:endParaRPr lang="en-US" sz="1400" kern="1200" dirty="0"/>
        </a:p>
      </dsp:txBody>
      <dsp:txXfrm>
        <a:off x="3410043" y="368860"/>
        <a:ext cx="2228906" cy="1337343"/>
      </dsp:txXfrm>
    </dsp:sp>
    <dsp:sp modelId="{73A826C7-3C9C-4D89-9AAF-D84E3C802ADA}">
      <dsp:nvSpPr>
        <dsp:cNvPr id="0" name=""/>
        <dsp:cNvSpPr/>
      </dsp:nvSpPr>
      <dsp:spPr>
        <a:xfrm rot="20013770">
          <a:off x="2297769" y="2545366"/>
          <a:ext cx="8280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805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633470-D05F-499B-ADEE-AA2436FEB280}">
      <dsp:nvSpPr>
        <dsp:cNvPr id="0" name=""/>
        <dsp:cNvSpPr/>
      </dsp:nvSpPr>
      <dsp:spPr>
        <a:xfrm>
          <a:off x="3082527" y="2361035"/>
          <a:ext cx="31433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10F889-D006-42D7-B625-B4D8CE52C03A}">
      <dsp:nvSpPr>
        <dsp:cNvPr id="0" name=""/>
        <dsp:cNvSpPr/>
      </dsp:nvSpPr>
      <dsp:spPr>
        <a:xfrm>
          <a:off x="3396860" y="1692363"/>
          <a:ext cx="2228906" cy="133734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b="1" kern="1200" dirty="0"/>
            <a:t>მოსწავლეთა განმავითარებელი შეფასების დახვეწა-განვითარების ხელშეწყობა</a:t>
          </a:r>
          <a:endParaRPr lang="en-US" sz="1400" kern="1200" dirty="0"/>
        </a:p>
      </dsp:txBody>
      <dsp:txXfrm>
        <a:off x="3396860" y="1692363"/>
        <a:ext cx="2228906" cy="1337343"/>
      </dsp:txXfrm>
    </dsp:sp>
    <dsp:sp modelId="{1B0282E8-4DFB-4DA2-809C-B521AD0C508F}">
      <dsp:nvSpPr>
        <dsp:cNvPr id="0" name=""/>
        <dsp:cNvSpPr/>
      </dsp:nvSpPr>
      <dsp:spPr>
        <a:xfrm rot="3690054">
          <a:off x="1975231" y="3517489"/>
          <a:ext cx="13543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434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BC9DC-59E4-458E-97DD-B84BB713A7D7}">
      <dsp:nvSpPr>
        <dsp:cNvPr id="0" name=""/>
        <dsp:cNvSpPr/>
      </dsp:nvSpPr>
      <dsp:spPr>
        <a:xfrm>
          <a:off x="2975516" y="4112607"/>
          <a:ext cx="344043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F9687-7D57-4892-9A18-726B050409B3}">
      <dsp:nvSpPr>
        <dsp:cNvPr id="0" name=""/>
        <dsp:cNvSpPr/>
      </dsp:nvSpPr>
      <dsp:spPr>
        <a:xfrm>
          <a:off x="3319560" y="3043548"/>
          <a:ext cx="2439582" cy="213811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b="1" kern="1200" dirty="0"/>
            <a:t>ეროვნული შეფასების სისტემის განვითარების ხელშეწყობა (საბაზო საფეხურზე)</a:t>
          </a:r>
          <a:endParaRPr lang="en-US" sz="1400" kern="1200" dirty="0"/>
        </a:p>
      </dsp:txBody>
      <dsp:txXfrm>
        <a:off x="3319560" y="3043548"/>
        <a:ext cx="2439582" cy="2138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349715-0AF9-4E80-B86E-66F2E2FBF201}">
      <dsp:nvSpPr>
        <dsp:cNvPr id="0" name=""/>
        <dsp:cNvSpPr/>
      </dsp:nvSpPr>
      <dsp:spPr>
        <a:xfrm>
          <a:off x="1391499" y="3040"/>
          <a:ext cx="2715785" cy="1629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ავტორიზაციის სტანდარტების პილოტირება და </a:t>
          </a:r>
          <a:r>
            <a:rPr lang="ka-GE" sz="1800" kern="1200" dirty="0" err="1"/>
            <a:t>ვალიდაცია</a:t>
          </a:r>
          <a:endParaRPr lang="en-US" sz="1800" kern="1200" dirty="0"/>
        </a:p>
      </dsp:txBody>
      <dsp:txXfrm>
        <a:off x="1439225" y="50766"/>
        <a:ext cx="2620333" cy="1534019"/>
      </dsp:txXfrm>
    </dsp:sp>
    <dsp:sp modelId="{16DE2D62-4628-4B37-B980-EF904533A36C}">
      <dsp:nvSpPr>
        <dsp:cNvPr id="0" name=""/>
        <dsp:cNvSpPr/>
      </dsp:nvSpPr>
      <dsp:spPr>
        <a:xfrm>
          <a:off x="4346273" y="481019"/>
          <a:ext cx="575746" cy="6735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346273" y="615722"/>
        <a:ext cx="403022" cy="404108"/>
      </dsp:txXfrm>
    </dsp:sp>
    <dsp:sp modelId="{0B40E0A2-5427-40A9-B992-08248DAA5FE8}">
      <dsp:nvSpPr>
        <dsp:cNvPr id="0" name=""/>
        <dsp:cNvSpPr/>
      </dsp:nvSpPr>
      <dsp:spPr>
        <a:xfrm>
          <a:off x="5193598" y="3040"/>
          <a:ext cx="2715785" cy="162947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ავტორიზაციის პროცესის მონაწილე მხარეების შესაძლებლობების გაძლიერება</a:t>
          </a:r>
          <a:endParaRPr lang="en-US" sz="1800" kern="1200" dirty="0"/>
        </a:p>
      </dsp:txBody>
      <dsp:txXfrm>
        <a:off x="5241324" y="50766"/>
        <a:ext cx="2620333" cy="1534019"/>
      </dsp:txXfrm>
    </dsp:sp>
    <dsp:sp modelId="{EC2B8160-C211-4D0D-A9EE-07226E22DE16}">
      <dsp:nvSpPr>
        <dsp:cNvPr id="0" name=""/>
        <dsp:cNvSpPr/>
      </dsp:nvSpPr>
      <dsp:spPr>
        <a:xfrm rot="5400000">
          <a:off x="6263617" y="1822616"/>
          <a:ext cx="575746" cy="6735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6349436" y="1871500"/>
        <a:ext cx="404108" cy="403022"/>
      </dsp:txXfrm>
    </dsp:sp>
    <dsp:sp modelId="{BF3E1BF2-FD7F-4BB2-904D-E459EBE50EA0}">
      <dsp:nvSpPr>
        <dsp:cNvPr id="0" name=""/>
        <dsp:cNvSpPr/>
      </dsp:nvSpPr>
      <dsp:spPr>
        <a:xfrm>
          <a:off x="5193598" y="2718826"/>
          <a:ext cx="2715785" cy="1629471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დამხმარე რესურსების შემუშავება</a:t>
          </a:r>
          <a:endParaRPr lang="en-US" sz="1800" kern="1200" dirty="0"/>
        </a:p>
      </dsp:txBody>
      <dsp:txXfrm>
        <a:off x="5241324" y="2766552"/>
        <a:ext cx="2620333" cy="1534019"/>
      </dsp:txXfrm>
    </dsp:sp>
    <dsp:sp modelId="{51DA9BF8-E68A-4DBA-9EAD-D89F4C3E9D01}">
      <dsp:nvSpPr>
        <dsp:cNvPr id="0" name=""/>
        <dsp:cNvSpPr/>
      </dsp:nvSpPr>
      <dsp:spPr>
        <a:xfrm rot="10800000">
          <a:off x="4378862" y="3196804"/>
          <a:ext cx="575746" cy="6735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4551586" y="3331507"/>
        <a:ext cx="403022" cy="404108"/>
      </dsp:txXfrm>
    </dsp:sp>
    <dsp:sp modelId="{6B15C63E-7D93-49DA-8BC4-F886F47DBA06}">
      <dsp:nvSpPr>
        <dsp:cNvPr id="0" name=""/>
        <dsp:cNvSpPr/>
      </dsp:nvSpPr>
      <dsp:spPr>
        <a:xfrm>
          <a:off x="1391499" y="2718826"/>
          <a:ext cx="2715785" cy="1629471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800" kern="1200" dirty="0"/>
            <a:t>ავტორიზებული სკოლების შედეგების შეფასება</a:t>
          </a:r>
          <a:endParaRPr lang="en-US" sz="1800" kern="1200" dirty="0"/>
        </a:p>
      </dsp:txBody>
      <dsp:txXfrm>
        <a:off x="1439225" y="2766552"/>
        <a:ext cx="2620333" cy="15340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29EA3-B9D6-48A6-B038-5E71C860157B}">
      <dsp:nvSpPr>
        <dsp:cNvPr id="0" name=""/>
        <dsp:cNvSpPr/>
      </dsp:nvSpPr>
      <dsp:spPr>
        <a:xfrm>
          <a:off x="2034543" y="2120618"/>
          <a:ext cx="1754103" cy="1571750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600" kern="1200" dirty="0">
              <a:solidFill>
                <a:schemeClr val="tx1"/>
              </a:solidFill>
            </a:rPr>
            <a:t>სამინისტრო</a:t>
          </a:r>
        </a:p>
      </dsp:txBody>
      <dsp:txXfrm>
        <a:off x="2291425" y="2350795"/>
        <a:ext cx="1240339" cy="1111396"/>
      </dsp:txXfrm>
    </dsp:sp>
    <dsp:sp modelId="{C1912D00-AF1D-47C5-94D7-407820C1BFA4}">
      <dsp:nvSpPr>
        <dsp:cNvPr id="0" name=""/>
        <dsp:cNvSpPr/>
      </dsp:nvSpPr>
      <dsp:spPr>
        <a:xfrm rot="10800000">
          <a:off x="645741" y="2693517"/>
          <a:ext cx="1312417" cy="4259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CE42B-6719-4A37-A67A-1AE0C515831E}">
      <dsp:nvSpPr>
        <dsp:cNvPr id="0" name=""/>
        <dsp:cNvSpPr/>
      </dsp:nvSpPr>
      <dsp:spPr>
        <a:xfrm>
          <a:off x="-121514" y="2488013"/>
          <a:ext cx="1534513" cy="836959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>
              <a:solidFill>
                <a:schemeClr val="tx1"/>
              </a:solidFill>
            </a:rPr>
            <a:t>ხარისხის უზრუნველყოფის ექსპერტები</a:t>
          </a:r>
        </a:p>
      </dsp:txBody>
      <dsp:txXfrm>
        <a:off x="-97000" y="2512527"/>
        <a:ext cx="1485485" cy="787931"/>
      </dsp:txXfrm>
    </dsp:sp>
    <dsp:sp modelId="{7DF0434D-8D3E-405A-AC2B-CCF3CF70730E}">
      <dsp:nvSpPr>
        <dsp:cNvPr id="0" name=""/>
        <dsp:cNvSpPr/>
      </dsp:nvSpPr>
      <dsp:spPr>
        <a:xfrm rot="12960000">
          <a:off x="949999" y="1757108"/>
          <a:ext cx="1345478" cy="4259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191560"/>
            <a:satOff val="136"/>
            <a:lumOff val="107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2B9D6-E38A-4201-B6DC-1D0114F7AC8D}">
      <dsp:nvSpPr>
        <dsp:cNvPr id="0" name=""/>
        <dsp:cNvSpPr/>
      </dsp:nvSpPr>
      <dsp:spPr>
        <a:xfrm>
          <a:off x="555381" y="1156178"/>
          <a:ext cx="1046199" cy="836959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>
              <a:solidFill>
                <a:schemeClr val="tx1"/>
              </a:solidFill>
            </a:rPr>
            <a:t>საგნობრივი ექსპერტები</a:t>
          </a:r>
        </a:p>
      </dsp:txBody>
      <dsp:txXfrm>
        <a:off x="579895" y="1180692"/>
        <a:ext cx="997171" cy="787931"/>
      </dsp:txXfrm>
    </dsp:sp>
    <dsp:sp modelId="{F65B6AFD-22E2-4AA0-A0F8-CF2DE4119A11}">
      <dsp:nvSpPr>
        <dsp:cNvPr id="0" name=""/>
        <dsp:cNvSpPr/>
      </dsp:nvSpPr>
      <dsp:spPr>
        <a:xfrm rot="15120000">
          <a:off x="1730660" y="1200255"/>
          <a:ext cx="1391490" cy="4259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383121"/>
            <a:satOff val="273"/>
            <a:lumOff val="214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827D0-64B3-4122-B352-BE45C26CCD54}">
      <dsp:nvSpPr>
        <dsp:cNvPr id="0" name=""/>
        <dsp:cNvSpPr/>
      </dsp:nvSpPr>
      <dsp:spPr>
        <a:xfrm>
          <a:off x="1557538" y="333059"/>
          <a:ext cx="1307739" cy="836959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>
              <a:solidFill>
                <a:schemeClr val="tx1"/>
              </a:solidFill>
            </a:rPr>
            <a:t>ავტორიზაციის საბჭო</a:t>
          </a:r>
        </a:p>
      </dsp:txBody>
      <dsp:txXfrm>
        <a:off x="1582052" y="357573"/>
        <a:ext cx="1258711" cy="787931"/>
      </dsp:txXfrm>
    </dsp:sp>
    <dsp:sp modelId="{704F1C40-E218-4A3D-9DB8-99D2F36AD657}">
      <dsp:nvSpPr>
        <dsp:cNvPr id="0" name=""/>
        <dsp:cNvSpPr/>
      </dsp:nvSpPr>
      <dsp:spPr>
        <a:xfrm rot="17280000">
          <a:off x="2701040" y="1200255"/>
          <a:ext cx="1391490" cy="4259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835A6-A3D3-441E-AA05-AA55D6780786}">
      <dsp:nvSpPr>
        <dsp:cNvPr id="0" name=""/>
        <dsp:cNvSpPr/>
      </dsp:nvSpPr>
      <dsp:spPr>
        <a:xfrm>
          <a:off x="3053922" y="333059"/>
          <a:ext cx="1115719" cy="836959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>
              <a:solidFill>
                <a:schemeClr val="tx1"/>
              </a:solidFill>
            </a:rPr>
            <a:t>სკოლები და სასკოლო საზოგადოება</a:t>
          </a:r>
        </a:p>
      </dsp:txBody>
      <dsp:txXfrm>
        <a:off x="3078436" y="357573"/>
        <a:ext cx="1066691" cy="787931"/>
      </dsp:txXfrm>
    </dsp:sp>
    <dsp:sp modelId="{49C564C2-DA3B-4997-AD25-37DCFA36AAEB}">
      <dsp:nvSpPr>
        <dsp:cNvPr id="0" name=""/>
        <dsp:cNvSpPr/>
      </dsp:nvSpPr>
      <dsp:spPr>
        <a:xfrm rot="19440000">
          <a:off x="3527713" y="1757108"/>
          <a:ext cx="1345478" cy="4259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383121"/>
            <a:satOff val="273"/>
            <a:lumOff val="214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A8F86-28DF-47D7-8F3F-1894DF06A1CB}">
      <dsp:nvSpPr>
        <dsp:cNvPr id="0" name=""/>
        <dsp:cNvSpPr/>
      </dsp:nvSpPr>
      <dsp:spPr>
        <a:xfrm>
          <a:off x="3994050" y="1156178"/>
          <a:ext cx="1501317" cy="836959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>
              <a:solidFill>
                <a:schemeClr val="tx1"/>
              </a:solidFill>
            </a:rPr>
            <a:t>საგანმანათლებლო რესურს-ცენტრები</a:t>
          </a:r>
        </a:p>
      </dsp:txBody>
      <dsp:txXfrm>
        <a:off x="4018564" y="1180692"/>
        <a:ext cx="1452289" cy="787931"/>
      </dsp:txXfrm>
    </dsp:sp>
    <dsp:sp modelId="{2A33512D-7ED3-46BF-981F-DB9058B9A4AC}">
      <dsp:nvSpPr>
        <dsp:cNvPr id="0" name=""/>
        <dsp:cNvSpPr/>
      </dsp:nvSpPr>
      <dsp:spPr>
        <a:xfrm>
          <a:off x="3865031" y="2693517"/>
          <a:ext cx="1312417" cy="4259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191560"/>
            <a:satOff val="136"/>
            <a:lumOff val="107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CD40B-A018-4A51-82CA-8813DD3B9F5C}">
      <dsp:nvSpPr>
        <dsp:cNvPr id="0" name=""/>
        <dsp:cNvSpPr/>
      </dsp:nvSpPr>
      <dsp:spPr>
        <a:xfrm>
          <a:off x="4654349" y="2488013"/>
          <a:ext cx="1046199" cy="836959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kern="1200" dirty="0">
              <a:solidFill>
                <a:schemeClr val="tx1"/>
              </a:solidFill>
            </a:rPr>
            <a:t>ცენტრი</a:t>
          </a:r>
        </a:p>
      </dsp:txBody>
      <dsp:txXfrm>
        <a:off x="4678863" y="2512527"/>
        <a:ext cx="997171" cy="7879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73A7F-62C7-4A7B-BB87-C9EC9F3107C1}">
      <dsp:nvSpPr>
        <dsp:cNvPr id="0" name=""/>
        <dsp:cNvSpPr/>
      </dsp:nvSpPr>
      <dsp:spPr>
        <a:xfrm>
          <a:off x="4232" y="1781"/>
          <a:ext cx="3381008" cy="23025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b="1" kern="1200"/>
            <a:t>ავტორიზაცია - სასკოლო საზოგადოებისთვის მოტივაციის ამაღლების პროცესი</a:t>
          </a:r>
          <a:endParaRPr lang="ka-GE" sz="1400" b="1" kern="1200" dirty="0"/>
        </a:p>
      </dsp:txBody>
      <dsp:txXfrm>
        <a:off x="71671" y="69220"/>
        <a:ext cx="3246130" cy="2167670"/>
      </dsp:txXfrm>
    </dsp:sp>
    <dsp:sp modelId="{8E9A9FB2-4E0A-4A36-BF30-9D07006BA9FA}">
      <dsp:nvSpPr>
        <dsp:cNvPr id="0" name=""/>
        <dsp:cNvSpPr/>
      </dsp:nvSpPr>
      <dsp:spPr>
        <a:xfrm>
          <a:off x="4232" y="2487966"/>
          <a:ext cx="1491857" cy="2302548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/>
            <a:t>განვითარებაზე ორიენტირებული პროცესების დაგეგმვა</a:t>
          </a:r>
        </a:p>
      </dsp:txBody>
      <dsp:txXfrm>
        <a:off x="47927" y="2531661"/>
        <a:ext cx="1404467" cy="2215158"/>
      </dsp:txXfrm>
    </dsp:sp>
    <dsp:sp modelId="{C8948C76-357E-48CD-BD61-54DA713B82D2}">
      <dsp:nvSpPr>
        <dsp:cNvPr id="0" name=""/>
        <dsp:cNvSpPr/>
      </dsp:nvSpPr>
      <dsp:spPr>
        <a:xfrm>
          <a:off x="1596585" y="2487966"/>
          <a:ext cx="1788655" cy="2302548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/>
            <a:t>თავდაჯერებულობის გაღვივება და  პროფესიულ განვითარებაზე ზრუნვის ხელშეწყობა</a:t>
          </a:r>
        </a:p>
      </dsp:txBody>
      <dsp:txXfrm>
        <a:off x="1648973" y="2540354"/>
        <a:ext cx="1683879" cy="2197772"/>
      </dsp:txXfrm>
    </dsp:sp>
    <dsp:sp modelId="{7F03D6CC-C729-4F56-855E-077F3F788E25}">
      <dsp:nvSpPr>
        <dsp:cNvPr id="0" name=""/>
        <dsp:cNvSpPr/>
      </dsp:nvSpPr>
      <dsp:spPr>
        <a:xfrm>
          <a:off x="3586232" y="1781"/>
          <a:ext cx="3234548" cy="23025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400" b="1" kern="1200" dirty="0"/>
            <a:t>ავტორიზაციის სტანდარტები -  სკოლის განვითარების </a:t>
          </a:r>
          <a:r>
            <a:rPr lang="ka-GE" sz="1400" b="1" kern="1200" dirty="0" err="1"/>
            <a:t>ჰოლისტური</a:t>
          </a:r>
          <a:r>
            <a:rPr lang="ka-GE" sz="1400" b="1" kern="1200" dirty="0"/>
            <a:t> მიდგომის ხელშემწყობი ინსტრუმენტი</a:t>
          </a:r>
        </a:p>
      </dsp:txBody>
      <dsp:txXfrm>
        <a:off x="3653671" y="69220"/>
        <a:ext cx="3099670" cy="2167670"/>
      </dsp:txXfrm>
    </dsp:sp>
    <dsp:sp modelId="{EF65CBA1-563E-4576-9349-E8706B05E4FE}">
      <dsp:nvSpPr>
        <dsp:cNvPr id="0" name=""/>
        <dsp:cNvSpPr/>
      </dsp:nvSpPr>
      <dsp:spPr>
        <a:xfrm>
          <a:off x="3586232" y="2487966"/>
          <a:ext cx="1566463" cy="2302548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/>
            <a:t>ავტორიზაციის საბჭოს ობიექტურობა და ღიაობა</a:t>
          </a:r>
        </a:p>
      </dsp:txBody>
      <dsp:txXfrm>
        <a:off x="3632112" y="2533846"/>
        <a:ext cx="1474703" cy="2210788"/>
      </dsp:txXfrm>
    </dsp:sp>
    <dsp:sp modelId="{D427B658-07B3-451C-94A9-F9734DDB158F}">
      <dsp:nvSpPr>
        <dsp:cNvPr id="0" name=""/>
        <dsp:cNvSpPr/>
      </dsp:nvSpPr>
      <dsp:spPr>
        <a:xfrm>
          <a:off x="5253192" y="2487966"/>
          <a:ext cx="1567588" cy="2302548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200" kern="1200" dirty="0"/>
            <a:t>ექსპერტების კოლეგიალური და პოზიტიური დამოკიდებულება</a:t>
          </a:r>
        </a:p>
      </dsp:txBody>
      <dsp:txXfrm>
        <a:off x="5299105" y="2533879"/>
        <a:ext cx="1475762" cy="2210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832A27-FAED-455E-9155-7281959C7C73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44F329D-86A1-4506-BB9B-6A3CD01D7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8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39BB7-DA2B-4C87-9373-2AA4EC39C96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9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A5D019-1990-4010-A515-649093D07FB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71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4A9FC-7271-4F70-A60F-38B88DFC2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F291F-0C90-4E6B-A6C7-089728DFD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66C78-E21D-4BD0-8D85-7B116E692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64B12-CA0F-4CC6-BD35-66FE1270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48181-E9B3-468E-9AC1-73EC39633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2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F00B3-C823-4A70-BAA2-19B34212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A7C17-68A2-4F5A-AAEE-90D199094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AF77C-AB8B-4B8B-B358-29C36C081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6A69C-E4BC-424F-ACEA-A91A733B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F0E80-EF6C-40C1-B4D7-B0DC082A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7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E5AEB-7453-402D-AFDD-9D0778AF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2F4BA-6321-44C9-AAAB-5484FF6FD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518F5-0A77-4570-A46D-A46C82B98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B84D6-2388-4C17-B38A-EBF9297D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67FB8-7F9E-40E3-A79B-730995A63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7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0940B-9AC8-4C58-A3BE-BD47236FB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F66E4-D56D-416B-B9A1-5B35BCB2D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9AB2D-51B0-4AB9-93D3-7F7EF4973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53EB4-3D99-420A-B9D5-8AFB93D51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3BD98-8D3D-4F4E-AAF5-5788E5F2E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D9127-E326-46FF-9B09-79C34DAD4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7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3DE0-4C82-4EC8-8307-7E1DADD99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3AB30-0CB6-489E-984B-1B7C4D507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03D86-7044-4A60-848A-8C81B8843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302B3D-13F6-4849-91CA-CCDB63452B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08C8BB-E806-4D88-A2C4-DE86473F0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B418D3-452A-4793-89AA-43B050ACD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6DB91A-CB12-4854-8CCA-79BAE77EB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08418-9276-497C-8753-7042932A9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4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BF951-3D6F-4812-B4E3-5352BE219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D7828-D8A9-4A80-9942-D07C8A0D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D4B67-2303-4829-A0B5-B6ACE6DC2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CA6F-F1FE-40D0-862A-7F3635E0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4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E9F75-234B-4D8B-809A-C198ED19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227DA-2E61-47E5-AAB6-522809B7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7CC62-8C16-4D21-AA23-F4A33B8BD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1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927A3-465E-41B6-9BC8-847D43D8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26368-58F0-485F-8B54-A97550BC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00BD2-963D-48F4-8223-1129CCDA7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845EC-F7AC-4A8B-B5EA-35216EA3D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71A71-F5FD-4F8C-9ADF-0DCD68EF3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3CDE1-E25B-4F7D-A6EF-9A5D2B38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23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3459-9138-4555-B8F2-3062CAF0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E1B9D9-6C54-4A1E-B247-77A7B9A82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6239B-401B-416A-AA20-B9806476F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02A17-5980-4C4E-A553-4DCEABE34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D94FDE-258B-4ADC-AF71-661EEC1D5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2FE08-5126-4C0A-9B68-4C54C442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2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3AF4-A838-425E-8684-CBF5809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19C03-3480-4CAA-B0BF-05D719B42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E1183-0F78-4740-9893-BE2B6EC88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0EFB1-D1DB-4E36-B60F-B3916FEC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B49E7-06BB-4FDD-9483-5F7C0EDA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0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D6E338-8B74-4208-90DF-627BA3C640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1C1A06-B598-4847-840F-8E0C9DB9A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81B5B-80BD-4DE0-BDBE-51F58D843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BB4A7-2AF1-4E85-A4E2-0F81D16D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5709A-6BC7-401F-8239-9E334717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C9AD39-6D90-4CDE-A29C-C0C0F4BA7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3C0B3-8418-4B82-8E4C-362C262B4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BAF01-E928-4489-8363-A4B5A33F8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1F140-0EF9-4333-95D3-7A5F11657D2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871DB-ED43-4EC0-8C04-67D2F3D9E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10122-100B-48B0-9773-63446CA74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F442C-642D-4393-893F-6E77BE492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3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8.sv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7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8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8.sv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hyperlink" Target="mailto:Maka.beraia@iiq.gov.ge" TargetMode="External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BAB7BF-8B25-4679-9826-9C6C2F75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228" y="447688"/>
            <a:ext cx="2528508" cy="919440"/>
          </a:xfrm>
          <a:prstGeom prst="rect">
            <a:avLst/>
          </a:prstGeom>
        </p:spPr>
      </p:pic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7AD314B2-E08C-4A33-B743-3E63FEA85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33" y="4677768"/>
            <a:ext cx="3275443" cy="19381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276F99-B04C-4E26-AB8A-9C78427C3EF9}"/>
              </a:ext>
            </a:extLst>
          </p:cNvPr>
          <p:cNvSpPr/>
          <p:nvPr/>
        </p:nvSpPr>
        <p:spPr>
          <a:xfrm>
            <a:off x="2477379" y="2867489"/>
            <a:ext cx="72372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ზოგადი განათლების ხარისხის უზრუნველყოფის სისტემის რეფორმის მხარდაჭერა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ka-GE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ka-GE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AE3C56-9F1F-426B-AE83-D10D011CA5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395"/>
            <a:ext cx="2698376" cy="113002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6BC079-CEE0-4679-AB16-456067BCE7E7}"/>
              </a:ext>
            </a:extLst>
          </p:cNvPr>
          <p:cNvSpPr/>
          <p:nvPr/>
        </p:nvSpPr>
        <p:spPr>
          <a:xfrm>
            <a:off x="5800166" y="5416431"/>
            <a:ext cx="588357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dirty="0"/>
              <a:t>ხატია ცირამუა   </a:t>
            </a:r>
            <a:endParaRPr lang="en-US" dirty="0"/>
          </a:p>
          <a:p>
            <a:pPr algn="r"/>
            <a:r>
              <a:rPr lang="en-US" dirty="0"/>
              <a:t>I2Q </a:t>
            </a:r>
            <a:r>
              <a:rPr lang="ka-GE" dirty="0"/>
              <a:t>პროექტის ზოგადი განათლების კომპონენტის ხელმძღვანელი</a:t>
            </a:r>
            <a:r>
              <a:rPr lang="en-US" dirty="0"/>
              <a:t> </a:t>
            </a:r>
            <a:r>
              <a:rPr lang="ka-GE" dirty="0"/>
              <a:t>                                                                                   </a:t>
            </a:r>
            <a:endParaRPr lang="en-US" dirty="0"/>
          </a:p>
          <a:p>
            <a:pPr algn="r"/>
            <a:endParaRPr lang="en-US" sz="1400" dirty="0"/>
          </a:p>
          <a:p>
            <a:pPr algn="r"/>
            <a:r>
              <a:rPr lang="ka-GE" sz="1400" i="1" dirty="0"/>
              <a:t>24</a:t>
            </a:r>
            <a:r>
              <a:rPr lang="en-US" sz="1400" i="1" dirty="0"/>
              <a:t> </a:t>
            </a:r>
            <a:r>
              <a:rPr lang="ka-GE" sz="1400" i="1" dirty="0"/>
              <a:t>სექტემბერი</a:t>
            </a:r>
            <a:r>
              <a:rPr lang="en-US" sz="1400" i="1" dirty="0"/>
              <a:t> </a:t>
            </a:r>
            <a:r>
              <a:rPr lang="ka-GE" sz="1400" i="1" dirty="0"/>
              <a:t>202</a:t>
            </a:r>
            <a:r>
              <a:rPr lang="en-US" sz="1400" i="1" dirty="0"/>
              <a:t>5</a:t>
            </a:r>
            <a:r>
              <a:rPr lang="ka-GE" sz="1400" i="1" dirty="0"/>
              <a:t> წელი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243C63-C1B9-48A2-A35A-77CAB009C30A}"/>
              </a:ext>
            </a:extLst>
          </p:cNvPr>
          <p:cNvSpPr/>
          <p:nvPr/>
        </p:nvSpPr>
        <p:spPr>
          <a:xfrm>
            <a:off x="1230890" y="1826651"/>
            <a:ext cx="9270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accent1"/>
                </a:solidFill>
              </a:rPr>
              <a:t>სსიპ - განათლების ხარისხის განვითარების ეროვნული ცენტრის საერთაშორისო კონფერენცია</a:t>
            </a:r>
            <a:endParaRPr lang="en-US" sz="2000" dirty="0">
              <a:solidFill>
                <a:schemeClr val="accent1"/>
              </a:solidFill>
            </a:endParaRPr>
          </a:p>
          <a:p>
            <a:pPr algn="ctr"/>
            <a:endParaRPr lang="ka-GE" sz="2400" b="1" dirty="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CFA363-3642-424B-847D-BAA8D39F8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53" y="709664"/>
            <a:ext cx="3066294" cy="60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35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D3E573C-3958-42CC-A225-6B8B07B0F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37AE4E8-E01E-4FD9-89B2-91EF5C7DD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96758 w 12192000"/>
              <a:gd name="connsiteY0" fmla="*/ 10203 h 6858000"/>
              <a:gd name="connsiteX1" fmla="*/ 5392866 w 12192000"/>
              <a:gd name="connsiteY1" fmla="*/ 11426 h 6858000"/>
              <a:gd name="connsiteX2" fmla="*/ 5281815 w 12192000"/>
              <a:gd name="connsiteY2" fmla="*/ 43431 h 6858000"/>
              <a:gd name="connsiteX3" fmla="*/ 5060816 w 12192000"/>
              <a:gd name="connsiteY3" fmla="*/ 140336 h 6858000"/>
              <a:gd name="connsiteX4" fmla="*/ 5019170 w 12192000"/>
              <a:gd name="connsiteY4" fmla="*/ 180311 h 6858000"/>
              <a:gd name="connsiteX5" fmla="*/ 4674779 w 12192000"/>
              <a:gd name="connsiteY5" fmla="*/ 441672 h 6858000"/>
              <a:gd name="connsiteX6" fmla="*/ 4740661 w 12192000"/>
              <a:gd name="connsiteY6" fmla="*/ 497083 h 6858000"/>
              <a:gd name="connsiteX7" fmla="*/ 4618372 w 12192000"/>
              <a:gd name="connsiteY7" fmla="*/ 563372 h 6858000"/>
              <a:gd name="connsiteX8" fmla="*/ 4590828 w 12192000"/>
              <a:gd name="connsiteY8" fmla="*/ 591204 h 6858000"/>
              <a:gd name="connsiteX9" fmla="*/ 4614185 w 12192000"/>
              <a:gd name="connsiteY9" fmla="*/ 624601 h 6858000"/>
              <a:gd name="connsiteX10" fmla="*/ 4664862 w 12192000"/>
              <a:gd name="connsiteY10" fmla="*/ 647878 h 6858000"/>
              <a:gd name="connsiteX11" fmla="*/ 4732066 w 12192000"/>
              <a:gd name="connsiteY11" fmla="*/ 706829 h 6858000"/>
              <a:gd name="connsiteX12" fmla="*/ 4729423 w 12192000"/>
              <a:gd name="connsiteY12" fmla="*/ 752878 h 6858000"/>
              <a:gd name="connsiteX13" fmla="*/ 4689540 w 12192000"/>
              <a:gd name="connsiteY13" fmla="*/ 836372 h 6858000"/>
              <a:gd name="connsiteX14" fmla="*/ 4749475 w 12192000"/>
              <a:gd name="connsiteY14" fmla="*/ 923661 h 6858000"/>
              <a:gd name="connsiteX15" fmla="*/ 4780322 w 12192000"/>
              <a:gd name="connsiteY15" fmla="*/ 949468 h 6858000"/>
              <a:gd name="connsiteX16" fmla="*/ 4720828 w 12192000"/>
              <a:gd name="connsiteY16" fmla="*/ 958323 h 6858000"/>
              <a:gd name="connsiteX17" fmla="*/ 4700119 w 12192000"/>
              <a:gd name="connsiteY17" fmla="*/ 994757 h 6858000"/>
              <a:gd name="connsiteX18" fmla="*/ 4690862 w 12192000"/>
              <a:gd name="connsiteY18" fmla="*/ 1012975 h 6858000"/>
              <a:gd name="connsiteX19" fmla="*/ 4634676 w 12192000"/>
              <a:gd name="connsiteY19" fmla="*/ 1127083 h 6858000"/>
              <a:gd name="connsiteX20" fmla="*/ 4644152 w 12192000"/>
              <a:gd name="connsiteY20" fmla="*/ 1158961 h 6858000"/>
              <a:gd name="connsiteX21" fmla="*/ 4737797 w 12192000"/>
              <a:gd name="connsiteY21" fmla="*/ 1313047 h 6858000"/>
              <a:gd name="connsiteX22" fmla="*/ 4638204 w 12192000"/>
              <a:gd name="connsiteY22" fmla="*/ 1356058 h 6858000"/>
              <a:gd name="connsiteX23" fmla="*/ 4632253 w 12192000"/>
              <a:gd name="connsiteY23" fmla="*/ 1428925 h 6858000"/>
              <a:gd name="connsiteX24" fmla="*/ 4581575 w 12192000"/>
              <a:gd name="connsiteY24" fmla="*/ 1510395 h 6858000"/>
              <a:gd name="connsiteX25" fmla="*/ 4470084 w 12192000"/>
              <a:gd name="connsiteY25" fmla="*/ 1625011 h 6858000"/>
              <a:gd name="connsiteX26" fmla="*/ 4406845 w 12192000"/>
              <a:gd name="connsiteY26" fmla="*/ 1701926 h 6858000"/>
              <a:gd name="connsiteX27" fmla="*/ 4515913 w 12192000"/>
              <a:gd name="connsiteY27" fmla="*/ 1722418 h 6858000"/>
              <a:gd name="connsiteX28" fmla="*/ 4532879 w 12192000"/>
              <a:gd name="connsiteY28" fmla="*/ 1734311 h 6858000"/>
              <a:gd name="connsiteX29" fmla="*/ 4519880 w 12192000"/>
              <a:gd name="connsiteY29" fmla="*/ 1774792 h 6858000"/>
              <a:gd name="connsiteX30" fmla="*/ 4502473 w 12192000"/>
              <a:gd name="connsiteY30" fmla="*/ 1815024 h 6858000"/>
              <a:gd name="connsiteX31" fmla="*/ 4514592 w 12192000"/>
              <a:gd name="connsiteY31" fmla="*/ 1846649 h 6858000"/>
              <a:gd name="connsiteX32" fmla="*/ 4599644 w 12192000"/>
              <a:gd name="connsiteY32" fmla="*/ 1983529 h 6858000"/>
              <a:gd name="connsiteX33" fmla="*/ 4669490 w 12192000"/>
              <a:gd name="connsiteY33" fmla="*/ 2037925 h 6858000"/>
              <a:gd name="connsiteX34" fmla="*/ 4828575 w 12192000"/>
              <a:gd name="connsiteY34" fmla="*/ 2285118 h 6858000"/>
              <a:gd name="connsiteX35" fmla="*/ 4878593 w 12192000"/>
              <a:gd name="connsiteY35" fmla="*/ 2365322 h 6858000"/>
              <a:gd name="connsiteX36" fmla="*/ 4841575 w 12192000"/>
              <a:gd name="connsiteY36" fmla="*/ 2393659 h 6858000"/>
              <a:gd name="connsiteX37" fmla="*/ 4912527 w 12192000"/>
              <a:gd name="connsiteY37" fmla="*/ 2477660 h 6858000"/>
              <a:gd name="connsiteX38" fmla="*/ 4996035 w 12192000"/>
              <a:gd name="connsiteY38" fmla="*/ 2571021 h 6858000"/>
              <a:gd name="connsiteX39" fmla="*/ 5017848 w 12192000"/>
              <a:gd name="connsiteY39" fmla="*/ 2595818 h 6858000"/>
              <a:gd name="connsiteX40" fmla="*/ 6739364 w 12192000"/>
              <a:gd name="connsiteY40" fmla="*/ 3428225 h 6858000"/>
              <a:gd name="connsiteX41" fmla="*/ 7193263 w 12192000"/>
              <a:gd name="connsiteY41" fmla="*/ 3305514 h 6858000"/>
              <a:gd name="connsiteX42" fmla="*/ 7372843 w 12192000"/>
              <a:gd name="connsiteY42" fmla="*/ 3210130 h 6858000"/>
              <a:gd name="connsiteX43" fmla="*/ 7602877 w 12192000"/>
              <a:gd name="connsiteY43" fmla="*/ 3057057 h 6858000"/>
              <a:gd name="connsiteX44" fmla="*/ 7848777 w 12192000"/>
              <a:gd name="connsiteY44" fmla="*/ 2933840 h 6858000"/>
              <a:gd name="connsiteX45" fmla="*/ 7932507 w 12192000"/>
              <a:gd name="connsiteY45" fmla="*/ 2820997 h 6858000"/>
              <a:gd name="connsiteX46" fmla="*/ 7961812 w 12192000"/>
              <a:gd name="connsiteY46" fmla="*/ 2789372 h 6858000"/>
              <a:gd name="connsiteX47" fmla="*/ 8035185 w 12192000"/>
              <a:gd name="connsiteY47" fmla="*/ 2748129 h 6858000"/>
              <a:gd name="connsiteX48" fmla="*/ 8163202 w 12192000"/>
              <a:gd name="connsiteY48" fmla="*/ 2659069 h 6858000"/>
              <a:gd name="connsiteX49" fmla="*/ 8116270 w 12192000"/>
              <a:gd name="connsiteY49" fmla="*/ 2638828 h 6858000"/>
              <a:gd name="connsiteX50" fmla="*/ 7981202 w 12192000"/>
              <a:gd name="connsiteY50" fmla="*/ 2692720 h 6858000"/>
              <a:gd name="connsiteX51" fmla="*/ 7882928 w 12192000"/>
              <a:gd name="connsiteY51" fmla="*/ 2707140 h 6858000"/>
              <a:gd name="connsiteX52" fmla="*/ 8021303 w 12192000"/>
              <a:gd name="connsiteY52" fmla="*/ 2613022 h 6858000"/>
              <a:gd name="connsiteX53" fmla="*/ 8155270 w 12192000"/>
              <a:gd name="connsiteY53" fmla="*/ 2490563 h 6858000"/>
              <a:gd name="connsiteX54" fmla="*/ 8051930 w 12192000"/>
              <a:gd name="connsiteY54" fmla="*/ 2514093 h 6858000"/>
              <a:gd name="connsiteX55" fmla="*/ 8047523 w 12192000"/>
              <a:gd name="connsiteY55" fmla="*/ 2497647 h 6858000"/>
              <a:gd name="connsiteX56" fmla="*/ 8136981 w 12192000"/>
              <a:gd name="connsiteY56" fmla="*/ 2351913 h 6858000"/>
              <a:gd name="connsiteX57" fmla="*/ 8181271 w 12192000"/>
              <a:gd name="connsiteY57" fmla="*/ 2293214 h 6858000"/>
              <a:gd name="connsiteX58" fmla="*/ 8380457 w 12192000"/>
              <a:gd name="connsiteY58" fmla="*/ 2116360 h 6858000"/>
              <a:gd name="connsiteX59" fmla="*/ 8191404 w 12192000"/>
              <a:gd name="connsiteY59" fmla="*/ 2195300 h 6858000"/>
              <a:gd name="connsiteX60" fmla="*/ 8386627 w 12192000"/>
              <a:gd name="connsiteY60" fmla="*/ 2023250 h 6858000"/>
              <a:gd name="connsiteX61" fmla="*/ 8481372 w 12192000"/>
              <a:gd name="connsiteY61" fmla="*/ 1959745 h 6858000"/>
              <a:gd name="connsiteX62" fmla="*/ 8505390 w 12192000"/>
              <a:gd name="connsiteY62" fmla="*/ 1922299 h 6858000"/>
              <a:gd name="connsiteX63" fmla="*/ 8463305 w 12192000"/>
              <a:gd name="connsiteY63" fmla="*/ 1914202 h 6858000"/>
              <a:gd name="connsiteX64" fmla="*/ 8334185 w 12192000"/>
              <a:gd name="connsiteY64" fmla="*/ 1928626 h 6858000"/>
              <a:gd name="connsiteX65" fmla="*/ 8493491 w 12192000"/>
              <a:gd name="connsiteY65" fmla="*/ 1812998 h 6858000"/>
              <a:gd name="connsiteX66" fmla="*/ 8374066 w 12192000"/>
              <a:gd name="connsiteY66" fmla="*/ 1830708 h 6858000"/>
              <a:gd name="connsiteX67" fmla="*/ 8339694 w 12192000"/>
              <a:gd name="connsiteY67" fmla="*/ 1785166 h 6858000"/>
              <a:gd name="connsiteX68" fmla="*/ 8284168 w 12192000"/>
              <a:gd name="connsiteY68" fmla="*/ 1711540 h 6858000"/>
              <a:gd name="connsiteX69" fmla="*/ 8245831 w 12192000"/>
              <a:gd name="connsiteY69" fmla="*/ 1670552 h 6858000"/>
              <a:gd name="connsiteX70" fmla="*/ 8229745 w 12192000"/>
              <a:gd name="connsiteY70" fmla="*/ 1541517 h 6858000"/>
              <a:gd name="connsiteX71" fmla="*/ 8262796 w 12192000"/>
              <a:gd name="connsiteY71" fmla="*/ 1400336 h 6858000"/>
              <a:gd name="connsiteX72" fmla="*/ 8352254 w 12192000"/>
              <a:gd name="connsiteY72" fmla="*/ 1328987 h 6858000"/>
              <a:gd name="connsiteX73" fmla="*/ 8326473 w 12192000"/>
              <a:gd name="connsiteY73" fmla="*/ 1248781 h 6858000"/>
              <a:gd name="connsiteX74" fmla="*/ 8136099 w 12192000"/>
              <a:gd name="connsiteY74" fmla="*/ 1297360 h 6858000"/>
              <a:gd name="connsiteX75" fmla="*/ 8420998 w 12192000"/>
              <a:gd name="connsiteY75" fmla="*/ 1106336 h 6858000"/>
              <a:gd name="connsiteX76" fmla="*/ 8373186 w 12192000"/>
              <a:gd name="connsiteY76" fmla="*/ 1096722 h 6858000"/>
              <a:gd name="connsiteX77" fmla="*/ 8375169 w 12192000"/>
              <a:gd name="connsiteY77" fmla="*/ 1081794 h 6858000"/>
              <a:gd name="connsiteX78" fmla="*/ 8372084 w 12192000"/>
              <a:gd name="connsiteY78" fmla="*/ 989950 h 6858000"/>
              <a:gd name="connsiteX79" fmla="*/ 8364151 w 12192000"/>
              <a:gd name="connsiteY79" fmla="*/ 947697 h 6858000"/>
              <a:gd name="connsiteX80" fmla="*/ 8376711 w 12192000"/>
              <a:gd name="connsiteY80" fmla="*/ 899118 h 6858000"/>
              <a:gd name="connsiteX81" fmla="*/ 8162981 w 12192000"/>
              <a:gd name="connsiteY81" fmla="*/ 918094 h 6858000"/>
              <a:gd name="connsiteX82" fmla="*/ 8069999 w 12192000"/>
              <a:gd name="connsiteY82" fmla="*/ 906961 h 6858000"/>
              <a:gd name="connsiteX83" fmla="*/ 7907827 w 12192000"/>
              <a:gd name="connsiteY83" fmla="*/ 903926 h 6858000"/>
              <a:gd name="connsiteX84" fmla="*/ 7832692 w 12192000"/>
              <a:gd name="connsiteY84" fmla="*/ 913287 h 6858000"/>
              <a:gd name="connsiteX85" fmla="*/ 7768573 w 12192000"/>
              <a:gd name="connsiteY85" fmla="*/ 901144 h 6858000"/>
              <a:gd name="connsiteX86" fmla="*/ 7830048 w 12192000"/>
              <a:gd name="connsiteY86" fmla="*/ 843963 h 6858000"/>
              <a:gd name="connsiteX87" fmla="*/ 7916642 w 12192000"/>
              <a:gd name="connsiteY87" fmla="*/ 844721 h 6858000"/>
              <a:gd name="connsiteX88" fmla="*/ 7978337 w 12192000"/>
              <a:gd name="connsiteY88" fmla="*/ 807530 h 6858000"/>
              <a:gd name="connsiteX89" fmla="*/ 8037167 w 12192000"/>
              <a:gd name="connsiteY89" fmla="*/ 740226 h 6858000"/>
              <a:gd name="connsiteX90" fmla="*/ 8244728 w 12192000"/>
              <a:gd name="connsiteY90" fmla="*/ 632950 h 6858000"/>
              <a:gd name="connsiteX91" fmla="*/ 8282626 w 12192000"/>
              <a:gd name="connsiteY91" fmla="*/ 592216 h 6858000"/>
              <a:gd name="connsiteX92" fmla="*/ 7689250 w 12192000"/>
              <a:gd name="connsiteY92" fmla="*/ 747818 h 6858000"/>
              <a:gd name="connsiteX93" fmla="*/ 7872573 w 12192000"/>
              <a:gd name="connsiteY93" fmla="*/ 682541 h 6858000"/>
              <a:gd name="connsiteX94" fmla="*/ 7748521 w 12192000"/>
              <a:gd name="connsiteY94" fmla="*/ 694433 h 6858000"/>
              <a:gd name="connsiteX95" fmla="*/ 7679775 w 12192000"/>
              <a:gd name="connsiteY95" fmla="*/ 650662 h 6858000"/>
              <a:gd name="connsiteX96" fmla="*/ 7680657 w 12192000"/>
              <a:gd name="connsiteY96" fmla="*/ 638264 h 6858000"/>
              <a:gd name="connsiteX97" fmla="*/ 7731115 w 12192000"/>
              <a:gd name="connsiteY97" fmla="*/ 597528 h 6858000"/>
              <a:gd name="connsiteX98" fmla="*/ 7760642 w 12192000"/>
              <a:gd name="connsiteY98" fmla="*/ 571216 h 6858000"/>
              <a:gd name="connsiteX99" fmla="*/ 7841505 w 12192000"/>
              <a:gd name="connsiteY99" fmla="*/ 476336 h 6858000"/>
              <a:gd name="connsiteX100" fmla="*/ 7783776 w 12192000"/>
              <a:gd name="connsiteY100" fmla="*/ 466216 h 6858000"/>
              <a:gd name="connsiteX101" fmla="*/ 7762403 w 12192000"/>
              <a:gd name="connsiteY101" fmla="*/ 446481 h 6858000"/>
              <a:gd name="connsiteX102" fmla="*/ 7778488 w 12192000"/>
              <a:gd name="connsiteY102" fmla="*/ 418650 h 6858000"/>
              <a:gd name="connsiteX103" fmla="*/ 7957184 w 12192000"/>
              <a:gd name="connsiteY103" fmla="*/ 333131 h 6858000"/>
              <a:gd name="connsiteX104" fmla="*/ 7971064 w 12192000"/>
              <a:gd name="connsiteY104" fmla="*/ 266841 h 6858000"/>
              <a:gd name="connsiteX105" fmla="*/ 7937572 w 12192000"/>
              <a:gd name="connsiteY105" fmla="*/ 256975 h 6858000"/>
              <a:gd name="connsiteX106" fmla="*/ 7898573 w 12192000"/>
              <a:gd name="connsiteY106" fmla="*/ 261528 h 6858000"/>
              <a:gd name="connsiteX107" fmla="*/ 7929642 w 12192000"/>
              <a:gd name="connsiteY107" fmla="*/ 209408 h 6858000"/>
              <a:gd name="connsiteX108" fmla="*/ 8056117 w 12192000"/>
              <a:gd name="connsiteY108" fmla="*/ 156782 h 6858000"/>
              <a:gd name="connsiteX109" fmla="*/ 8025270 w 12192000"/>
              <a:gd name="connsiteY109" fmla="*/ 108457 h 6858000"/>
              <a:gd name="connsiteX110" fmla="*/ 8167695 w 12192000"/>
              <a:gd name="connsiteY110" fmla="*/ 35609 h 6858000"/>
              <a:gd name="connsiteX111" fmla="*/ 8251347 w 12192000"/>
              <a:gd name="connsiteY111" fmla="*/ 10203 h 6858000"/>
              <a:gd name="connsiteX112" fmla="*/ 0 w 12192000"/>
              <a:gd name="connsiteY112" fmla="*/ 0 h 6858000"/>
              <a:gd name="connsiteX113" fmla="*/ 12192000 w 12192000"/>
              <a:gd name="connsiteY113" fmla="*/ 0 h 6858000"/>
              <a:gd name="connsiteX114" fmla="*/ 12192000 w 12192000"/>
              <a:gd name="connsiteY114" fmla="*/ 10202 h 6858000"/>
              <a:gd name="connsiteX115" fmla="*/ 10023511 w 12192000"/>
              <a:gd name="connsiteY115" fmla="*/ 10202 h 6858000"/>
              <a:gd name="connsiteX116" fmla="*/ 10081290 w 12192000"/>
              <a:gd name="connsiteY116" fmla="*/ 46954 h 6858000"/>
              <a:gd name="connsiteX117" fmla="*/ 10208104 w 12192000"/>
              <a:gd name="connsiteY117" fmla="*/ 121978 h 6858000"/>
              <a:gd name="connsiteX118" fmla="*/ 9887339 w 12192000"/>
              <a:gd name="connsiteY118" fmla="*/ 204920 h 6858000"/>
              <a:gd name="connsiteX119" fmla="*/ 9575589 w 12192000"/>
              <a:gd name="connsiteY119" fmla="*/ 322144 h 6858000"/>
              <a:gd name="connsiteX120" fmla="*/ 9516842 w 12192000"/>
              <a:gd name="connsiteY120" fmla="*/ 370501 h 6858000"/>
              <a:gd name="connsiteX121" fmla="*/ 9031031 w 12192000"/>
              <a:gd name="connsiteY121" fmla="*/ 686665 h 6858000"/>
              <a:gd name="connsiteX122" fmla="*/ 9123967 w 12192000"/>
              <a:gd name="connsiteY122" fmla="*/ 753695 h 6858000"/>
              <a:gd name="connsiteX123" fmla="*/ 8951461 w 12192000"/>
              <a:gd name="connsiteY123" fmla="*/ 833883 h 6858000"/>
              <a:gd name="connsiteX124" fmla="*/ 8912607 w 12192000"/>
              <a:gd name="connsiteY124" fmla="*/ 867550 h 6858000"/>
              <a:gd name="connsiteX125" fmla="*/ 8945555 w 12192000"/>
              <a:gd name="connsiteY125" fmla="*/ 907951 h 6858000"/>
              <a:gd name="connsiteX126" fmla="*/ 9017042 w 12192000"/>
              <a:gd name="connsiteY126" fmla="*/ 936109 h 6858000"/>
              <a:gd name="connsiteX127" fmla="*/ 9111842 w 12192000"/>
              <a:gd name="connsiteY127" fmla="*/ 1007420 h 6858000"/>
              <a:gd name="connsiteX128" fmla="*/ 9108115 w 12192000"/>
              <a:gd name="connsiteY128" fmla="*/ 1063124 h 6858000"/>
              <a:gd name="connsiteX129" fmla="*/ 9051854 w 12192000"/>
              <a:gd name="connsiteY129" fmla="*/ 1164126 h 6858000"/>
              <a:gd name="connsiteX130" fmla="*/ 9136399 w 12192000"/>
              <a:gd name="connsiteY130" fmla="*/ 1269719 h 6858000"/>
              <a:gd name="connsiteX131" fmla="*/ 9179914 w 12192000"/>
              <a:gd name="connsiteY131" fmla="*/ 1300937 h 6858000"/>
              <a:gd name="connsiteX132" fmla="*/ 9095990 w 12192000"/>
              <a:gd name="connsiteY132" fmla="*/ 1311649 h 6858000"/>
              <a:gd name="connsiteX133" fmla="*/ 9066775 w 12192000"/>
              <a:gd name="connsiteY133" fmla="*/ 1355722 h 6858000"/>
              <a:gd name="connsiteX134" fmla="*/ 9053719 w 12192000"/>
              <a:gd name="connsiteY134" fmla="*/ 1377759 h 6858000"/>
              <a:gd name="connsiteX135" fmla="*/ 8974460 w 12192000"/>
              <a:gd name="connsiteY135" fmla="*/ 1515794 h 6858000"/>
              <a:gd name="connsiteX136" fmla="*/ 8987827 w 12192000"/>
              <a:gd name="connsiteY136" fmla="*/ 1554357 h 6858000"/>
              <a:gd name="connsiteX137" fmla="*/ 9119926 w 12192000"/>
              <a:gd name="connsiteY137" fmla="*/ 1740752 h 6858000"/>
              <a:gd name="connsiteX138" fmla="*/ 8979435 w 12192000"/>
              <a:gd name="connsiteY138" fmla="*/ 1792782 h 6858000"/>
              <a:gd name="connsiteX139" fmla="*/ 8971042 w 12192000"/>
              <a:gd name="connsiteY139" fmla="*/ 1880927 h 6858000"/>
              <a:gd name="connsiteX140" fmla="*/ 8899553 w 12192000"/>
              <a:gd name="connsiteY140" fmla="*/ 1979481 h 6858000"/>
              <a:gd name="connsiteX141" fmla="*/ 8742279 w 12192000"/>
              <a:gd name="connsiteY141" fmla="*/ 2118129 h 6858000"/>
              <a:gd name="connsiteX142" fmla="*/ 8653074 w 12192000"/>
              <a:gd name="connsiteY142" fmla="*/ 2211172 h 6858000"/>
              <a:gd name="connsiteX143" fmla="*/ 8806929 w 12192000"/>
              <a:gd name="connsiteY143" fmla="*/ 2235961 h 6858000"/>
              <a:gd name="connsiteX144" fmla="*/ 8830862 w 12192000"/>
              <a:gd name="connsiteY144" fmla="*/ 2250347 h 6858000"/>
              <a:gd name="connsiteX145" fmla="*/ 8812524 w 12192000"/>
              <a:gd name="connsiteY145" fmla="*/ 2299317 h 6858000"/>
              <a:gd name="connsiteX146" fmla="*/ 8787969 w 12192000"/>
              <a:gd name="connsiteY146" fmla="*/ 2347984 h 6858000"/>
              <a:gd name="connsiteX147" fmla="*/ 8805064 w 12192000"/>
              <a:gd name="connsiteY147" fmla="*/ 2386240 h 6858000"/>
              <a:gd name="connsiteX148" fmla="*/ 8925043 w 12192000"/>
              <a:gd name="connsiteY148" fmla="*/ 2551822 h 6858000"/>
              <a:gd name="connsiteX149" fmla="*/ 9023571 w 12192000"/>
              <a:gd name="connsiteY149" fmla="*/ 2617624 h 6858000"/>
              <a:gd name="connsiteX150" fmla="*/ 9247982 w 12192000"/>
              <a:gd name="connsiteY150" fmla="*/ 2916649 h 6858000"/>
              <a:gd name="connsiteX151" fmla="*/ 9318539 w 12192000"/>
              <a:gd name="connsiteY151" fmla="*/ 3013671 h 6858000"/>
              <a:gd name="connsiteX152" fmla="*/ 9266320 w 12192000"/>
              <a:gd name="connsiteY152" fmla="*/ 3047949 h 6858000"/>
              <a:gd name="connsiteX153" fmla="*/ 9366406 w 12192000"/>
              <a:gd name="connsiteY153" fmla="*/ 3149564 h 6858000"/>
              <a:gd name="connsiteX154" fmla="*/ 9484207 w 12192000"/>
              <a:gd name="connsiteY154" fmla="*/ 3262501 h 6858000"/>
              <a:gd name="connsiteX155" fmla="*/ 9514977 w 12192000"/>
              <a:gd name="connsiteY155" fmla="*/ 3292497 h 6858000"/>
              <a:gd name="connsiteX156" fmla="*/ 11943411 w 12192000"/>
              <a:gd name="connsiteY156" fmla="*/ 4299446 h 6858000"/>
              <a:gd name="connsiteX157" fmla="*/ 12108408 w 12192000"/>
              <a:gd name="connsiteY157" fmla="*/ 4283397 h 6858000"/>
              <a:gd name="connsiteX158" fmla="*/ 12192000 w 12192000"/>
              <a:gd name="connsiteY158" fmla="*/ 4266564 h 6858000"/>
              <a:gd name="connsiteX159" fmla="*/ 12192000 w 12192000"/>
              <a:gd name="connsiteY159" fmla="*/ 6858000 h 6858000"/>
              <a:gd name="connsiteX160" fmla="*/ 0 w 12192000"/>
              <a:gd name="connsiteY160" fmla="*/ 6858000 h 6858000"/>
              <a:gd name="connsiteX161" fmla="*/ 0 w 12192000"/>
              <a:gd name="connsiteY161" fmla="*/ 6205082 h 6858000"/>
              <a:gd name="connsiteX162" fmla="*/ 31834 w 12192000"/>
              <a:gd name="connsiteY162" fmla="*/ 6211531 h 6858000"/>
              <a:gd name="connsiteX163" fmla="*/ 247714 w 12192000"/>
              <a:gd name="connsiteY163" fmla="*/ 6232657 h 6858000"/>
              <a:gd name="connsiteX164" fmla="*/ 3425038 w 12192000"/>
              <a:gd name="connsiteY164" fmla="*/ 4907153 h 6858000"/>
              <a:gd name="connsiteX165" fmla="*/ 3465296 w 12192000"/>
              <a:gd name="connsiteY165" fmla="*/ 4867667 h 6858000"/>
              <a:gd name="connsiteX166" fmla="*/ 3619425 w 12192000"/>
              <a:gd name="connsiteY166" fmla="*/ 4719002 h 6858000"/>
              <a:gd name="connsiteX167" fmla="*/ 3750377 w 12192000"/>
              <a:gd name="connsiteY167" fmla="*/ 4585241 h 6858000"/>
              <a:gd name="connsiteX168" fmla="*/ 3682054 w 12192000"/>
              <a:gd name="connsiteY168" fmla="*/ 4540118 h 6858000"/>
              <a:gd name="connsiteX169" fmla="*/ 3774370 w 12192000"/>
              <a:gd name="connsiteY169" fmla="*/ 4412403 h 6858000"/>
              <a:gd name="connsiteX170" fmla="*/ 4067986 w 12192000"/>
              <a:gd name="connsiteY170" fmla="*/ 4018780 h 6858000"/>
              <a:gd name="connsiteX171" fmla="*/ 4196899 w 12192000"/>
              <a:gd name="connsiteY171" fmla="*/ 3932160 h 6858000"/>
              <a:gd name="connsiteX172" fmla="*/ 4353877 w 12192000"/>
              <a:gd name="connsiteY172" fmla="*/ 3714196 h 6858000"/>
              <a:gd name="connsiteX173" fmla="*/ 4376244 w 12192000"/>
              <a:gd name="connsiteY173" fmla="*/ 3663837 h 6858000"/>
              <a:gd name="connsiteX174" fmla="*/ 4344116 w 12192000"/>
              <a:gd name="connsiteY174" fmla="*/ 3599773 h 6858000"/>
              <a:gd name="connsiteX175" fmla="*/ 4320122 w 12192000"/>
              <a:gd name="connsiteY175" fmla="*/ 3535311 h 6858000"/>
              <a:gd name="connsiteX176" fmla="*/ 4351436 w 12192000"/>
              <a:gd name="connsiteY176" fmla="*/ 3516374 h 6858000"/>
              <a:gd name="connsiteX177" fmla="*/ 4552738 w 12192000"/>
              <a:gd name="connsiteY177" fmla="*/ 3483742 h 6858000"/>
              <a:gd name="connsiteX178" fmla="*/ 4436023 w 12192000"/>
              <a:gd name="connsiteY178" fmla="*/ 3361265 h 6858000"/>
              <a:gd name="connsiteX179" fmla="*/ 4230249 w 12192000"/>
              <a:gd name="connsiteY179" fmla="*/ 3178754 h 6858000"/>
              <a:gd name="connsiteX180" fmla="*/ 4136714 w 12192000"/>
              <a:gd name="connsiteY180" fmla="*/ 3049023 h 6858000"/>
              <a:gd name="connsiteX181" fmla="*/ 4125732 w 12192000"/>
              <a:gd name="connsiteY181" fmla="*/ 2932992 h 6858000"/>
              <a:gd name="connsiteX182" fmla="*/ 3941916 w 12192000"/>
              <a:gd name="connsiteY182" fmla="*/ 2864502 h 6858000"/>
              <a:gd name="connsiteX183" fmla="*/ 4114752 w 12192000"/>
              <a:gd name="connsiteY183" fmla="*/ 2619140 h 6858000"/>
              <a:gd name="connsiteX184" fmla="*/ 4132241 w 12192000"/>
              <a:gd name="connsiteY184" fmla="*/ 2568377 h 6858000"/>
              <a:gd name="connsiteX185" fmla="*/ 4028540 w 12192000"/>
              <a:gd name="connsiteY185" fmla="*/ 2386674 h 6858000"/>
              <a:gd name="connsiteX186" fmla="*/ 4011458 w 12192000"/>
              <a:gd name="connsiteY186" fmla="*/ 2357665 h 6858000"/>
              <a:gd name="connsiteX187" fmla="*/ 3973233 w 12192000"/>
              <a:gd name="connsiteY187" fmla="*/ 2299649 h 6858000"/>
              <a:gd name="connsiteX188" fmla="*/ 3863429 w 12192000"/>
              <a:gd name="connsiteY188" fmla="*/ 2285548 h 6858000"/>
              <a:gd name="connsiteX189" fmla="*/ 3920363 w 12192000"/>
              <a:gd name="connsiteY189" fmla="*/ 2244454 h 6858000"/>
              <a:gd name="connsiteX190" fmla="*/ 4030981 w 12192000"/>
              <a:gd name="connsiteY190" fmla="*/ 2105456 h 6858000"/>
              <a:gd name="connsiteX191" fmla="*/ 3957370 w 12192000"/>
              <a:gd name="connsiteY191" fmla="*/ 1972502 h 6858000"/>
              <a:gd name="connsiteX192" fmla="*/ 3952493 w 12192000"/>
              <a:gd name="connsiteY192" fmla="*/ 1899176 h 6858000"/>
              <a:gd name="connsiteX193" fmla="*/ 4076527 w 12192000"/>
              <a:gd name="connsiteY193" fmla="*/ 1805304 h 6858000"/>
              <a:gd name="connsiteX194" fmla="*/ 4170061 w 12192000"/>
              <a:gd name="connsiteY194" fmla="*/ 1768238 h 6858000"/>
              <a:gd name="connsiteX195" fmla="*/ 4213168 w 12192000"/>
              <a:gd name="connsiteY195" fmla="*/ 1715057 h 6858000"/>
              <a:gd name="connsiteX196" fmla="*/ 4162334 w 12192000"/>
              <a:gd name="connsiteY196" fmla="*/ 1670739 h 6858000"/>
              <a:gd name="connsiteX197" fmla="*/ 3936629 w 12192000"/>
              <a:gd name="connsiteY197" fmla="*/ 1565182 h 6858000"/>
              <a:gd name="connsiteX198" fmla="*/ 4058225 w 12192000"/>
              <a:gd name="connsiteY198" fmla="*/ 1476947 h 6858000"/>
              <a:gd name="connsiteX199" fmla="*/ 3422598 w 12192000"/>
              <a:gd name="connsiteY199" fmla="*/ 1060763 h 6858000"/>
              <a:gd name="connsiteX200" fmla="*/ 3345734 w 12192000"/>
              <a:gd name="connsiteY200" fmla="*/ 997107 h 6858000"/>
              <a:gd name="connsiteX201" fmla="*/ 2937846 w 12192000"/>
              <a:gd name="connsiteY201" fmla="*/ 842798 h 6858000"/>
              <a:gd name="connsiteX202" fmla="*/ 2518162 w 12192000"/>
              <a:gd name="connsiteY202" fmla="*/ 733618 h 6858000"/>
              <a:gd name="connsiteX203" fmla="*/ 2809744 w 12192000"/>
              <a:gd name="connsiteY203" fmla="*/ 503164 h 6858000"/>
              <a:gd name="connsiteX204" fmla="*/ 2364438 w 12192000"/>
              <a:gd name="connsiteY204" fmla="*/ 449579 h 6858000"/>
              <a:gd name="connsiteX205" fmla="*/ 2320927 w 12192000"/>
              <a:gd name="connsiteY205" fmla="*/ 451191 h 6858000"/>
              <a:gd name="connsiteX206" fmla="*/ 1446580 w 12192000"/>
              <a:gd name="connsiteY206" fmla="*/ 415735 h 6858000"/>
              <a:gd name="connsiteX207" fmla="*/ 193217 w 12192000"/>
              <a:gd name="connsiteY207" fmla="*/ 298092 h 6858000"/>
              <a:gd name="connsiteX208" fmla="*/ 0 w 12192000"/>
              <a:gd name="connsiteY208" fmla="*/ 2876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12192000" h="6858000">
                <a:moveTo>
                  <a:pt x="5396758" y="10203"/>
                </a:moveTo>
                <a:lnTo>
                  <a:pt x="5392866" y="11426"/>
                </a:lnTo>
                <a:cubicBezTo>
                  <a:pt x="5355355" y="23128"/>
                  <a:pt x="5318722" y="34070"/>
                  <a:pt x="5281815" y="43431"/>
                </a:cubicBezTo>
                <a:cubicBezTo>
                  <a:pt x="5203593" y="63166"/>
                  <a:pt x="5137272" y="116553"/>
                  <a:pt x="5060816" y="140336"/>
                </a:cubicBezTo>
                <a:cubicBezTo>
                  <a:pt x="5044508" y="145397"/>
                  <a:pt x="5024899" y="163107"/>
                  <a:pt x="5019170" y="180311"/>
                </a:cubicBezTo>
                <a:cubicBezTo>
                  <a:pt x="5000662" y="235975"/>
                  <a:pt x="4631152" y="392084"/>
                  <a:pt x="4674779" y="441672"/>
                </a:cubicBezTo>
                <a:cubicBezTo>
                  <a:pt x="4692846" y="462167"/>
                  <a:pt x="4716202" y="476842"/>
                  <a:pt x="4740661" y="497083"/>
                </a:cubicBezTo>
                <a:cubicBezTo>
                  <a:pt x="4703862" y="535288"/>
                  <a:pt x="4662440" y="551987"/>
                  <a:pt x="4618372" y="563372"/>
                </a:cubicBezTo>
                <a:cubicBezTo>
                  <a:pt x="4605150" y="566914"/>
                  <a:pt x="4592151" y="573998"/>
                  <a:pt x="4590828" y="591204"/>
                </a:cubicBezTo>
                <a:cubicBezTo>
                  <a:pt x="4589507" y="609167"/>
                  <a:pt x="4602948" y="616250"/>
                  <a:pt x="4614185" y="624601"/>
                </a:cubicBezTo>
                <a:cubicBezTo>
                  <a:pt x="4629828" y="636238"/>
                  <a:pt x="4645032" y="646361"/>
                  <a:pt x="4664862" y="647878"/>
                </a:cubicBezTo>
                <a:cubicBezTo>
                  <a:pt x="4697474" y="650156"/>
                  <a:pt x="4713117" y="682541"/>
                  <a:pt x="4732066" y="706829"/>
                </a:cubicBezTo>
                <a:cubicBezTo>
                  <a:pt x="4742642" y="720492"/>
                  <a:pt x="4747931" y="748069"/>
                  <a:pt x="4729423" y="752878"/>
                </a:cubicBezTo>
                <a:cubicBezTo>
                  <a:pt x="4684915" y="764517"/>
                  <a:pt x="4688440" y="798167"/>
                  <a:pt x="4689540" y="836372"/>
                </a:cubicBezTo>
                <a:cubicBezTo>
                  <a:pt x="4691083" y="883686"/>
                  <a:pt x="4717306" y="905443"/>
                  <a:pt x="4749475" y="923661"/>
                </a:cubicBezTo>
                <a:cubicBezTo>
                  <a:pt x="4760491" y="929986"/>
                  <a:pt x="4776134" y="929733"/>
                  <a:pt x="4780322" y="949468"/>
                </a:cubicBezTo>
                <a:cubicBezTo>
                  <a:pt x="4762254" y="968191"/>
                  <a:pt x="4740220" y="953012"/>
                  <a:pt x="4720828" y="958323"/>
                </a:cubicBezTo>
                <a:cubicBezTo>
                  <a:pt x="4704745" y="962624"/>
                  <a:pt x="4678083" y="960348"/>
                  <a:pt x="4700119" y="994757"/>
                </a:cubicBezTo>
                <a:cubicBezTo>
                  <a:pt x="4706508" y="1004624"/>
                  <a:pt x="4699016" y="1012216"/>
                  <a:pt x="4690862" y="1012975"/>
                </a:cubicBezTo>
                <a:cubicBezTo>
                  <a:pt x="4625643" y="1020817"/>
                  <a:pt x="4655609" y="1090397"/>
                  <a:pt x="4634676" y="1127083"/>
                </a:cubicBezTo>
                <a:cubicBezTo>
                  <a:pt x="4628948" y="1137203"/>
                  <a:pt x="4635118" y="1154661"/>
                  <a:pt x="4644152" y="1158961"/>
                </a:cubicBezTo>
                <a:cubicBezTo>
                  <a:pt x="4701880" y="1187300"/>
                  <a:pt x="4709813" y="1254854"/>
                  <a:pt x="4737797" y="1313047"/>
                </a:cubicBezTo>
                <a:cubicBezTo>
                  <a:pt x="4707388" y="1336070"/>
                  <a:pt x="4671033" y="1341130"/>
                  <a:pt x="4638204" y="1356058"/>
                </a:cubicBezTo>
                <a:cubicBezTo>
                  <a:pt x="4604049" y="1371745"/>
                  <a:pt x="4604049" y="1383384"/>
                  <a:pt x="4632253" y="1428925"/>
                </a:cubicBezTo>
                <a:cubicBezTo>
                  <a:pt x="4558880" y="1438794"/>
                  <a:pt x="4558880" y="1438794"/>
                  <a:pt x="4581575" y="1510395"/>
                </a:cubicBezTo>
                <a:cubicBezTo>
                  <a:pt x="4520098" y="1516975"/>
                  <a:pt x="4479557" y="1550877"/>
                  <a:pt x="4470084" y="1625011"/>
                </a:cubicBezTo>
                <a:cubicBezTo>
                  <a:pt x="4465456" y="1660938"/>
                  <a:pt x="4437693" y="1677889"/>
                  <a:pt x="4406845" y="1701926"/>
                </a:cubicBezTo>
                <a:cubicBezTo>
                  <a:pt x="4445184" y="1725204"/>
                  <a:pt x="4471185" y="1773781"/>
                  <a:pt x="4515913" y="1722418"/>
                </a:cubicBezTo>
                <a:cubicBezTo>
                  <a:pt x="4532219" y="1703697"/>
                  <a:pt x="4530678" y="1727480"/>
                  <a:pt x="4532879" y="1734311"/>
                </a:cubicBezTo>
                <a:cubicBezTo>
                  <a:pt x="4538167" y="1751009"/>
                  <a:pt x="4527151" y="1762142"/>
                  <a:pt x="4519880" y="1774792"/>
                </a:cubicBezTo>
                <a:cubicBezTo>
                  <a:pt x="4512828" y="1787443"/>
                  <a:pt x="4504454" y="1800852"/>
                  <a:pt x="4502473" y="1815024"/>
                </a:cubicBezTo>
                <a:cubicBezTo>
                  <a:pt x="4501151" y="1824890"/>
                  <a:pt x="4507541" y="1839310"/>
                  <a:pt x="4514592" y="1846649"/>
                </a:cubicBezTo>
                <a:cubicBezTo>
                  <a:pt x="4551609" y="1885359"/>
                  <a:pt x="4529576" y="1972396"/>
                  <a:pt x="4599644" y="1983529"/>
                </a:cubicBezTo>
                <a:cubicBezTo>
                  <a:pt x="4631152" y="1988587"/>
                  <a:pt x="4646354" y="2020467"/>
                  <a:pt x="4669490" y="2037925"/>
                </a:cubicBezTo>
                <a:cubicBezTo>
                  <a:pt x="4749914" y="2098901"/>
                  <a:pt x="4803679" y="2177334"/>
                  <a:pt x="4828575" y="2285118"/>
                </a:cubicBezTo>
                <a:cubicBezTo>
                  <a:pt x="4835406" y="2314973"/>
                  <a:pt x="4861627" y="2339010"/>
                  <a:pt x="4878593" y="2365322"/>
                </a:cubicBezTo>
                <a:cubicBezTo>
                  <a:pt x="4870440" y="2384551"/>
                  <a:pt x="4825932" y="2343057"/>
                  <a:pt x="4841575" y="2393659"/>
                </a:cubicBezTo>
                <a:cubicBezTo>
                  <a:pt x="4853473" y="2431612"/>
                  <a:pt x="4883881" y="2455142"/>
                  <a:pt x="4912527" y="2477660"/>
                </a:cubicBezTo>
                <a:cubicBezTo>
                  <a:pt x="4945136" y="2503214"/>
                  <a:pt x="4981273" y="2523708"/>
                  <a:pt x="4996035" y="2571021"/>
                </a:cubicBezTo>
                <a:cubicBezTo>
                  <a:pt x="4999120" y="2581142"/>
                  <a:pt x="5009034" y="2591768"/>
                  <a:pt x="5017848" y="2595818"/>
                </a:cubicBezTo>
                <a:cubicBezTo>
                  <a:pt x="5477478" y="3428480"/>
                  <a:pt x="6608922" y="3434045"/>
                  <a:pt x="6739364" y="3428225"/>
                </a:cubicBezTo>
                <a:cubicBezTo>
                  <a:pt x="6897348" y="3420888"/>
                  <a:pt x="7046739" y="3369527"/>
                  <a:pt x="7193263" y="3305514"/>
                </a:cubicBezTo>
                <a:cubicBezTo>
                  <a:pt x="7255180" y="3278442"/>
                  <a:pt x="7312688" y="3239986"/>
                  <a:pt x="7372843" y="3210130"/>
                </a:cubicBezTo>
                <a:cubicBezTo>
                  <a:pt x="7455910" y="3168888"/>
                  <a:pt x="7520029" y="3090202"/>
                  <a:pt x="7602877" y="3057057"/>
                </a:cubicBezTo>
                <a:cubicBezTo>
                  <a:pt x="7688148" y="3022900"/>
                  <a:pt x="7761081" y="2960407"/>
                  <a:pt x="7848777" y="2933840"/>
                </a:cubicBezTo>
                <a:cubicBezTo>
                  <a:pt x="7895048" y="2919672"/>
                  <a:pt x="7939777" y="2894118"/>
                  <a:pt x="7932507" y="2820997"/>
                </a:cubicBezTo>
                <a:cubicBezTo>
                  <a:pt x="7930523" y="2800249"/>
                  <a:pt x="7942641" y="2783300"/>
                  <a:pt x="7961812" y="2789372"/>
                </a:cubicBezTo>
                <a:cubicBezTo>
                  <a:pt x="7998386" y="2800757"/>
                  <a:pt x="8014912" y="2770648"/>
                  <a:pt x="8035185" y="2748129"/>
                </a:cubicBezTo>
                <a:cubicBezTo>
                  <a:pt x="8071320" y="2708154"/>
                  <a:pt x="8105692" y="2665649"/>
                  <a:pt x="8163202" y="2659069"/>
                </a:cubicBezTo>
                <a:cubicBezTo>
                  <a:pt x="8152185" y="2627694"/>
                  <a:pt x="8133456" y="2632250"/>
                  <a:pt x="8116270" y="2638828"/>
                </a:cubicBezTo>
                <a:cubicBezTo>
                  <a:pt x="8071100" y="2656035"/>
                  <a:pt x="8026370" y="2675515"/>
                  <a:pt x="7981202" y="2692720"/>
                </a:cubicBezTo>
                <a:cubicBezTo>
                  <a:pt x="7951676" y="2703854"/>
                  <a:pt x="7922369" y="2719540"/>
                  <a:pt x="7882928" y="2707140"/>
                </a:cubicBezTo>
                <a:cubicBezTo>
                  <a:pt x="7916861" y="2643889"/>
                  <a:pt x="7974590" y="2632503"/>
                  <a:pt x="8021303" y="2613022"/>
                </a:cubicBezTo>
                <a:cubicBezTo>
                  <a:pt x="8079692" y="2588480"/>
                  <a:pt x="8114065" y="2542177"/>
                  <a:pt x="8155270" y="2490563"/>
                </a:cubicBezTo>
                <a:cubicBezTo>
                  <a:pt x="8112303" y="2478166"/>
                  <a:pt x="8085642" y="2516119"/>
                  <a:pt x="8051930" y="2514093"/>
                </a:cubicBezTo>
                <a:cubicBezTo>
                  <a:pt x="8050167" y="2507517"/>
                  <a:pt x="8047083" y="2497902"/>
                  <a:pt x="8047523" y="2497647"/>
                </a:cubicBezTo>
                <a:cubicBezTo>
                  <a:pt x="8102608" y="2469310"/>
                  <a:pt x="8128387" y="2416179"/>
                  <a:pt x="8136981" y="2351913"/>
                </a:cubicBezTo>
                <a:cubicBezTo>
                  <a:pt x="8141388" y="2318769"/>
                  <a:pt x="8161439" y="2308395"/>
                  <a:pt x="8181271" y="2293214"/>
                </a:cubicBezTo>
                <a:cubicBezTo>
                  <a:pt x="8250456" y="2239323"/>
                  <a:pt x="8323609" y="2190493"/>
                  <a:pt x="8380457" y="2116360"/>
                </a:cubicBezTo>
                <a:cubicBezTo>
                  <a:pt x="8314796" y="2126228"/>
                  <a:pt x="8262135" y="2174552"/>
                  <a:pt x="8191404" y="2195300"/>
                </a:cubicBezTo>
                <a:cubicBezTo>
                  <a:pt x="8247591" y="2113829"/>
                  <a:pt x="8320305" y="2072589"/>
                  <a:pt x="8386627" y="2023250"/>
                </a:cubicBezTo>
                <a:cubicBezTo>
                  <a:pt x="8416814" y="2000732"/>
                  <a:pt x="8444796" y="1971889"/>
                  <a:pt x="8481372" y="1959745"/>
                </a:cubicBezTo>
                <a:cubicBezTo>
                  <a:pt x="8494374" y="1955444"/>
                  <a:pt x="8515746" y="1946335"/>
                  <a:pt x="8505390" y="1922299"/>
                </a:cubicBezTo>
                <a:cubicBezTo>
                  <a:pt x="8496577" y="1902312"/>
                  <a:pt x="8479170" y="1908382"/>
                  <a:pt x="8463305" y="1914202"/>
                </a:cubicBezTo>
                <a:cubicBezTo>
                  <a:pt x="8425186" y="1928626"/>
                  <a:pt x="8385745" y="1928877"/>
                  <a:pt x="8334185" y="1928626"/>
                </a:cubicBezTo>
                <a:cubicBezTo>
                  <a:pt x="8377372" y="1862588"/>
                  <a:pt x="8456476" y="1882323"/>
                  <a:pt x="8493491" y="1812998"/>
                </a:cubicBezTo>
                <a:cubicBezTo>
                  <a:pt x="8447220" y="1800852"/>
                  <a:pt x="8411525" y="1825901"/>
                  <a:pt x="8374066" y="1830708"/>
                </a:cubicBezTo>
                <a:cubicBezTo>
                  <a:pt x="8340136" y="1835009"/>
                  <a:pt x="8331762" y="1823372"/>
                  <a:pt x="8339694" y="1785166"/>
                </a:cubicBezTo>
                <a:cubicBezTo>
                  <a:pt x="8352032" y="1725708"/>
                  <a:pt x="8333524" y="1695347"/>
                  <a:pt x="8284168" y="1711540"/>
                </a:cubicBezTo>
                <a:cubicBezTo>
                  <a:pt x="8238339" y="1726720"/>
                  <a:pt x="8233491" y="1704457"/>
                  <a:pt x="8245831" y="1670552"/>
                </a:cubicBezTo>
                <a:cubicBezTo>
                  <a:pt x="8263456" y="1621216"/>
                  <a:pt x="8243407" y="1583011"/>
                  <a:pt x="8229745" y="1541517"/>
                </a:cubicBezTo>
                <a:cubicBezTo>
                  <a:pt x="8208812" y="1478263"/>
                  <a:pt x="8217625" y="1447395"/>
                  <a:pt x="8262796" y="1400336"/>
                </a:cubicBezTo>
                <a:cubicBezTo>
                  <a:pt x="8288134" y="1374020"/>
                  <a:pt x="8315455" y="1351758"/>
                  <a:pt x="8352254" y="1328987"/>
                </a:cubicBezTo>
                <a:cubicBezTo>
                  <a:pt x="8267422" y="1316589"/>
                  <a:pt x="8356441" y="1274842"/>
                  <a:pt x="8326473" y="1248781"/>
                </a:cubicBezTo>
                <a:cubicBezTo>
                  <a:pt x="8266541" y="1238155"/>
                  <a:pt x="8217625" y="1321142"/>
                  <a:pt x="8136099" y="1297360"/>
                </a:cubicBezTo>
                <a:cubicBezTo>
                  <a:pt x="8236795" y="1225502"/>
                  <a:pt x="8348067" y="1201974"/>
                  <a:pt x="8420998" y="1106336"/>
                </a:cubicBezTo>
                <a:cubicBezTo>
                  <a:pt x="8404254" y="1084576"/>
                  <a:pt x="8387508" y="1104818"/>
                  <a:pt x="8373186" y="1096722"/>
                </a:cubicBezTo>
                <a:cubicBezTo>
                  <a:pt x="8373627" y="1091662"/>
                  <a:pt x="8372523" y="1084070"/>
                  <a:pt x="8375169" y="1081794"/>
                </a:cubicBezTo>
                <a:cubicBezTo>
                  <a:pt x="8429592" y="1029673"/>
                  <a:pt x="8430475" y="1028409"/>
                  <a:pt x="8372084" y="989950"/>
                </a:cubicBezTo>
                <a:cubicBezTo>
                  <a:pt x="8351592" y="976540"/>
                  <a:pt x="8353356" y="964648"/>
                  <a:pt x="8364151" y="947697"/>
                </a:cubicBezTo>
                <a:cubicBezTo>
                  <a:pt x="8371865" y="935805"/>
                  <a:pt x="8381118" y="925179"/>
                  <a:pt x="8376711" y="899118"/>
                </a:cubicBezTo>
                <a:cubicBezTo>
                  <a:pt x="8344763" y="932517"/>
                  <a:pt x="8190304" y="921636"/>
                  <a:pt x="8162981" y="918094"/>
                </a:cubicBezTo>
                <a:cubicBezTo>
                  <a:pt x="8132354" y="914300"/>
                  <a:pt x="8102167" y="898107"/>
                  <a:pt x="8069999" y="906961"/>
                </a:cubicBezTo>
                <a:cubicBezTo>
                  <a:pt x="8044219" y="914048"/>
                  <a:pt x="7924795" y="982613"/>
                  <a:pt x="7907827" y="903926"/>
                </a:cubicBezTo>
                <a:cubicBezTo>
                  <a:pt x="7906945" y="900130"/>
                  <a:pt x="7858693" y="908987"/>
                  <a:pt x="7832692" y="913287"/>
                </a:cubicBezTo>
                <a:cubicBezTo>
                  <a:pt x="7809776" y="916830"/>
                  <a:pt x="7783996" y="932517"/>
                  <a:pt x="7768573" y="901144"/>
                </a:cubicBezTo>
                <a:cubicBezTo>
                  <a:pt x="7759538" y="882673"/>
                  <a:pt x="7796776" y="846999"/>
                  <a:pt x="7830048" y="843963"/>
                </a:cubicBezTo>
                <a:cubicBezTo>
                  <a:pt x="7858913" y="841178"/>
                  <a:pt x="7889099" y="837130"/>
                  <a:pt x="7916642" y="844721"/>
                </a:cubicBezTo>
                <a:cubicBezTo>
                  <a:pt x="7950573" y="853831"/>
                  <a:pt x="7968860" y="839156"/>
                  <a:pt x="7978337" y="807530"/>
                </a:cubicBezTo>
                <a:cubicBezTo>
                  <a:pt x="7988911" y="772614"/>
                  <a:pt x="8009185" y="756419"/>
                  <a:pt x="8037167" y="740226"/>
                </a:cubicBezTo>
                <a:cubicBezTo>
                  <a:pt x="8105033" y="701012"/>
                  <a:pt x="8170253" y="655722"/>
                  <a:pt x="8244728" y="632950"/>
                </a:cubicBezTo>
                <a:cubicBezTo>
                  <a:pt x="8259491" y="628396"/>
                  <a:pt x="8275796" y="622323"/>
                  <a:pt x="8282626" y="592216"/>
                </a:cubicBezTo>
                <a:cubicBezTo>
                  <a:pt x="8081014" y="637251"/>
                  <a:pt x="7897251" y="754650"/>
                  <a:pt x="7689250" y="747818"/>
                </a:cubicBezTo>
                <a:cubicBezTo>
                  <a:pt x="7746098" y="710625"/>
                  <a:pt x="7811978" y="708600"/>
                  <a:pt x="7872573" y="682541"/>
                </a:cubicBezTo>
                <a:cubicBezTo>
                  <a:pt x="7829607" y="663058"/>
                  <a:pt x="7789284" y="683299"/>
                  <a:pt x="7748521" y="694433"/>
                </a:cubicBezTo>
                <a:cubicBezTo>
                  <a:pt x="7714368" y="703539"/>
                  <a:pt x="7683521" y="705058"/>
                  <a:pt x="7679775" y="650662"/>
                </a:cubicBezTo>
                <a:cubicBezTo>
                  <a:pt x="7681099" y="647120"/>
                  <a:pt x="7680878" y="642565"/>
                  <a:pt x="7680657" y="638264"/>
                </a:cubicBezTo>
                <a:cubicBezTo>
                  <a:pt x="7692117" y="615746"/>
                  <a:pt x="7709962" y="604107"/>
                  <a:pt x="7731115" y="597528"/>
                </a:cubicBezTo>
                <a:cubicBezTo>
                  <a:pt x="7743895" y="593480"/>
                  <a:pt x="7760860" y="587408"/>
                  <a:pt x="7760642" y="571216"/>
                </a:cubicBezTo>
                <a:cubicBezTo>
                  <a:pt x="7759980" y="511252"/>
                  <a:pt x="7800743" y="493793"/>
                  <a:pt x="7841505" y="476336"/>
                </a:cubicBezTo>
                <a:cubicBezTo>
                  <a:pt x="7818810" y="446481"/>
                  <a:pt x="7800963" y="468492"/>
                  <a:pt x="7783776" y="466216"/>
                </a:cubicBezTo>
                <a:cubicBezTo>
                  <a:pt x="7772539" y="464697"/>
                  <a:pt x="7762403" y="461915"/>
                  <a:pt x="7762403" y="446481"/>
                </a:cubicBezTo>
                <a:cubicBezTo>
                  <a:pt x="7762183" y="433576"/>
                  <a:pt x="7767472" y="418901"/>
                  <a:pt x="7778488" y="418650"/>
                </a:cubicBezTo>
                <a:cubicBezTo>
                  <a:pt x="7847454" y="416372"/>
                  <a:pt x="7885573" y="333384"/>
                  <a:pt x="7957184" y="333131"/>
                </a:cubicBezTo>
                <a:cubicBezTo>
                  <a:pt x="7999930" y="333131"/>
                  <a:pt x="7934928" y="286324"/>
                  <a:pt x="7971064" y="266841"/>
                </a:cubicBezTo>
                <a:cubicBezTo>
                  <a:pt x="7978998" y="262539"/>
                  <a:pt x="7950352" y="255964"/>
                  <a:pt x="7937572" y="256975"/>
                </a:cubicBezTo>
                <a:cubicBezTo>
                  <a:pt x="7925014" y="257986"/>
                  <a:pt x="7913777" y="270384"/>
                  <a:pt x="7898573" y="261528"/>
                </a:cubicBezTo>
                <a:cubicBezTo>
                  <a:pt x="7890201" y="229903"/>
                  <a:pt x="7911793" y="218263"/>
                  <a:pt x="7929642" y="209408"/>
                </a:cubicBezTo>
                <a:cubicBezTo>
                  <a:pt x="7970845" y="188914"/>
                  <a:pt x="8010947" y="164120"/>
                  <a:pt x="8056117" y="156782"/>
                </a:cubicBezTo>
                <a:cubicBezTo>
                  <a:pt x="8072200" y="154252"/>
                  <a:pt x="8032981" y="120348"/>
                  <a:pt x="8025270" y="108457"/>
                </a:cubicBezTo>
                <a:cubicBezTo>
                  <a:pt x="8070715" y="77210"/>
                  <a:pt x="8118460" y="54170"/>
                  <a:pt x="8167695" y="35609"/>
                </a:cubicBezTo>
                <a:lnTo>
                  <a:pt x="8251347" y="102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0202"/>
                </a:lnTo>
                <a:lnTo>
                  <a:pt x="10023511" y="10202"/>
                </a:lnTo>
                <a:lnTo>
                  <a:pt x="10081290" y="46954"/>
                </a:lnTo>
                <a:cubicBezTo>
                  <a:pt x="10124649" y="67728"/>
                  <a:pt x="10173137" y="84332"/>
                  <a:pt x="10208104" y="121978"/>
                </a:cubicBezTo>
                <a:cubicBezTo>
                  <a:pt x="10094034" y="151970"/>
                  <a:pt x="9991464" y="182272"/>
                  <a:pt x="9887339" y="204920"/>
                </a:cubicBezTo>
                <a:cubicBezTo>
                  <a:pt x="9776996" y="228793"/>
                  <a:pt x="9683441" y="293373"/>
                  <a:pt x="9575589" y="322144"/>
                </a:cubicBezTo>
                <a:cubicBezTo>
                  <a:pt x="9552585" y="328266"/>
                  <a:pt x="9524923" y="349690"/>
                  <a:pt x="9516842" y="370501"/>
                </a:cubicBezTo>
                <a:cubicBezTo>
                  <a:pt x="9490734" y="437836"/>
                  <a:pt x="8969489" y="626679"/>
                  <a:pt x="9031031" y="686665"/>
                </a:cubicBezTo>
                <a:cubicBezTo>
                  <a:pt x="9056518" y="711458"/>
                  <a:pt x="9089464" y="729209"/>
                  <a:pt x="9123967" y="753695"/>
                </a:cubicBezTo>
                <a:cubicBezTo>
                  <a:pt x="9072057" y="799910"/>
                  <a:pt x="9013626" y="820111"/>
                  <a:pt x="8951461" y="833883"/>
                </a:cubicBezTo>
                <a:cubicBezTo>
                  <a:pt x="8932810" y="838168"/>
                  <a:pt x="8914473" y="846737"/>
                  <a:pt x="8912607" y="867550"/>
                </a:cubicBezTo>
                <a:cubicBezTo>
                  <a:pt x="8910744" y="889280"/>
                  <a:pt x="8929704" y="897848"/>
                  <a:pt x="8945555" y="907951"/>
                </a:cubicBezTo>
                <a:cubicBezTo>
                  <a:pt x="8967622" y="922028"/>
                  <a:pt x="8989069" y="934273"/>
                  <a:pt x="9017042" y="936109"/>
                </a:cubicBezTo>
                <a:cubicBezTo>
                  <a:pt x="9063046" y="938863"/>
                  <a:pt x="9085112" y="978039"/>
                  <a:pt x="9111842" y="1007420"/>
                </a:cubicBezTo>
                <a:cubicBezTo>
                  <a:pt x="9126761" y="1023949"/>
                  <a:pt x="9134223" y="1057308"/>
                  <a:pt x="9108115" y="1063124"/>
                </a:cubicBezTo>
                <a:cubicBezTo>
                  <a:pt x="9045328" y="1077205"/>
                  <a:pt x="9050302" y="1117910"/>
                  <a:pt x="9051854" y="1164126"/>
                </a:cubicBezTo>
                <a:cubicBezTo>
                  <a:pt x="9054030" y="1221361"/>
                  <a:pt x="9091019" y="1247681"/>
                  <a:pt x="9136399" y="1269719"/>
                </a:cubicBezTo>
                <a:cubicBezTo>
                  <a:pt x="9151940" y="1277369"/>
                  <a:pt x="9174006" y="1277064"/>
                  <a:pt x="9179914" y="1300937"/>
                </a:cubicBezTo>
                <a:cubicBezTo>
                  <a:pt x="9154426" y="1323586"/>
                  <a:pt x="9123344" y="1305223"/>
                  <a:pt x="9095990" y="1311649"/>
                </a:cubicBezTo>
                <a:cubicBezTo>
                  <a:pt x="9073302" y="1316851"/>
                  <a:pt x="9035692" y="1314098"/>
                  <a:pt x="9066775" y="1355722"/>
                </a:cubicBezTo>
                <a:cubicBezTo>
                  <a:pt x="9075790" y="1367658"/>
                  <a:pt x="9065221" y="1376842"/>
                  <a:pt x="9053719" y="1377759"/>
                </a:cubicBezTo>
                <a:cubicBezTo>
                  <a:pt x="8961718" y="1387247"/>
                  <a:pt x="9003989" y="1471416"/>
                  <a:pt x="8974460" y="1515794"/>
                </a:cubicBezTo>
                <a:cubicBezTo>
                  <a:pt x="8966381" y="1528036"/>
                  <a:pt x="8975084" y="1549154"/>
                  <a:pt x="8987827" y="1554357"/>
                </a:cubicBezTo>
                <a:cubicBezTo>
                  <a:pt x="9069261" y="1588638"/>
                  <a:pt x="9080451" y="1670357"/>
                  <a:pt x="9119926" y="1740752"/>
                </a:cubicBezTo>
                <a:cubicBezTo>
                  <a:pt x="9077031" y="1768602"/>
                  <a:pt x="9025747" y="1774723"/>
                  <a:pt x="8979435" y="1792782"/>
                </a:cubicBezTo>
                <a:cubicBezTo>
                  <a:pt x="8931257" y="1811758"/>
                  <a:pt x="8931257" y="1825837"/>
                  <a:pt x="8971042" y="1880927"/>
                </a:cubicBezTo>
                <a:cubicBezTo>
                  <a:pt x="8867539" y="1892865"/>
                  <a:pt x="8867539" y="1892865"/>
                  <a:pt x="8899553" y="1979481"/>
                </a:cubicBezTo>
                <a:cubicBezTo>
                  <a:pt x="8812832" y="1987439"/>
                  <a:pt x="8755644" y="2028451"/>
                  <a:pt x="8742279" y="2118129"/>
                </a:cubicBezTo>
                <a:cubicBezTo>
                  <a:pt x="8735751" y="2161590"/>
                  <a:pt x="8696588" y="2182094"/>
                  <a:pt x="8653074" y="2211172"/>
                </a:cubicBezTo>
                <a:cubicBezTo>
                  <a:pt x="8707155" y="2239331"/>
                  <a:pt x="8743833" y="2298094"/>
                  <a:pt x="8806929" y="2235961"/>
                </a:cubicBezTo>
                <a:cubicBezTo>
                  <a:pt x="8829929" y="2213314"/>
                  <a:pt x="8827757" y="2242084"/>
                  <a:pt x="8830862" y="2250347"/>
                </a:cubicBezTo>
                <a:cubicBezTo>
                  <a:pt x="8838321" y="2270546"/>
                  <a:pt x="8822781" y="2284015"/>
                  <a:pt x="8812524" y="2299317"/>
                </a:cubicBezTo>
                <a:cubicBezTo>
                  <a:pt x="8802578" y="2314621"/>
                  <a:pt x="8790765" y="2330841"/>
                  <a:pt x="8787969" y="2347984"/>
                </a:cubicBezTo>
                <a:cubicBezTo>
                  <a:pt x="8786105" y="2359919"/>
                  <a:pt x="8795118" y="2377363"/>
                  <a:pt x="8805064" y="2386240"/>
                </a:cubicBezTo>
                <a:cubicBezTo>
                  <a:pt x="8857283" y="2433068"/>
                  <a:pt x="8826201" y="2538354"/>
                  <a:pt x="8925043" y="2551822"/>
                </a:cubicBezTo>
                <a:cubicBezTo>
                  <a:pt x="8969489" y="2557941"/>
                  <a:pt x="8990934" y="2596506"/>
                  <a:pt x="9023571" y="2617624"/>
                </a:cubicBezTo>
                <a:cubicBezTo>
                  <a:pt x="9137020" y="2691385"/>
                  <a:pt x="9212861" y="2786265"/>
                  <a:pt x="9247982" y="2916649"/>
                </a:cubicBezTo>
                <a:cubicBezTo>
                  <a:pt x="9257617" y="2952764"/>
                  <a:pt x="9294606" y="2981842"/>
                  <a:pt x="9318539" y="3013671"/>
                </a:cubicBezTo>
                <a:cubicBezTo>
                  <a:pt x="9307037" y="3036932"/>
                  <a:pt x="9244252" y="2986737"/>
                  <a:pt x="9266320" y="3047949"/>
                </a:cubicBezTo>
                <a:cubicBezTo>
                  <a:pt x="9283104" y="3093860"/>
                  <a:pt x="9325999" y="3122324"/>
                  <a:pt x="9366406" y="3149564"/>
                </a:cubicBezTo>
                <a:cubicBezTo>
                  <a:pt x="9412407" y="3180476"/>
                  <a:pt x="9463381" y="3205267"/>
                  <a:pt x="9484207" y="3262501"/>
                </a:cubicBezTo>
                <a:cubicBezTo>
                  <a:pt x="9488559" y="3274744"/>
                  <a:pt x="9502544" y="3287599"/>
                  <a:pt x="9514977" y="3292497"/>
                </a:cubicBezTo>
                <a:cubicBezTo>
                  <a:pt x="10163348" y="4299754"/>
                  <a:pt x="11759406" y="4306487"/>
                  <a:pt x="11943411" y="4299446"/>
                </a:cubicBezTo>
                <a:cubicBezTo>
                  <a:pt x="11999126" y="4297227"/>
                  <a:pt x="12054083" y="4291680"/>
                  <a:pt x="12108408" y="4283397"/>
                </a:cubicBezTo>
                <a:lnTo>
                  <a:pt x="12192000" y="426656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205082"/>
                </a:lnTo>
                <a:lnTo>
                  <a:pt x="31834" y="6211531"/>
                </a:lnTo>
                <a:cubicBezTo>
                  <a:pt x="102913" y="6222434"/>
                  <a:pt x="174818" y="6229736"/>
                  <a:pt x="247714" y="6232657"/>
                </a:cubicBezTo>
                <a:cubicBezTo>
                  <a:pt x="488463" y="6241925"/>
                  <a:pt x="2576720" y="6233063"/>
                  <a:pt x="3425038" y="4907153"/>
                </a:cubicBezTo>
                <a:cubicBezTo>
                  <a:pt x="3441305" y="4900705"/>
                  <a:pt x="3459603" y="4883784"/>
                  <a:pt x="3465296" y="4867667"/>
                </a:cubicBezTo>
                <a:cubicBezTo>
                  <a:pt x="3492545" y="4792327"/>
                  <a:pt x="3559239" y="4759693"/>
                  <a:pt x="3619425" y="4719002"/>
                </a:cubicBezTo>
                <a:cubicBezTo>
                  <a:pt x="3672294" y="4683144"/>
                  <a:pt x="3728417" y="4645676"/>
                  <a:pt x="3750377" y="4585241"/>
                </a:cubicBezTo>
                <a:cubicBezTo>
                  <a:pt x="3779250" y="4504664"/>
                  <a:pt x="3697103" y="4570738"/>
                  <a:pt x="3682054" y="4540118"/>
                </a:cubicBezTo>
                <a:cubicBezTo>
                  <a:pt x="3713368" y="4498220"/>
                  <a:pt x="3761764" y="4459943"/>
                  <a:pt x="3774370" y="4412403"/>
                </a:cubicBezTo>
                <a:cubicBezTo>
                  <a:pt x="3820322" y="4240771"/>
                  <a:pt x="3919551" y="4115875"/>
                  <a:pt x="4067986" y="4018780"/>
                </a:cubicBezTo>
                <a:cubicBezTo>
                  <a:pt x="4110687" y="3990980"/>
                  <a:pt x="4138745" y="3940215"/>
                  <a:pt x="4196899" y="3932160"/>
                </a:cubicBezTo>
                <a:cubicBezTo>
                  <a:pt x="4326221" y="3914431"/>
                  <a:pt x="4285554" y="3775837"/>
                  <a:pt x="4353877" y="3714196"/>
                </a:cubicBezTo>
                <a:cubicBezTo>
                  <a:pt x="4366890" y="3702509"/>
                  <a:pt x="4378682" y="3679548"/>
                  <a:pt x="4376244" y="3663837"/>
                </a:cubicBezTo>
                <a:cubicBezTo>
                  <a:pt x="4372586" y="3641270"/>
                  <a:pt x="4357130" y="3619918"/>
                  <a:pt x="4344116" y="3599773"/>
                </a:cubicBezTo>
                <a:cubicBezTo>
                  <a:pt x="4330695" y="3579630"/>
                  <a:pt x="4310365" y="3561901"/>
                  <a:pt x="4320122" y="3535311"/>
                </a:cubicBezTo>
                <a:cubicBezTo>
                  <a:pt x="4324186" y="3524435"/>
                  <a:pt x="4321344" y="3486562"/>
                  <a:pt x="4351436" y="3516374"/>
                </a:cubicBezTo>
                <a:cubicBezTo>
                  <a:pt x="4433989" y="3598163"/>
                  <a:pt x="4481978" y="3520810"/>
                  <a:pt x="4552738" y="3483742"/>
                </a:cubicBezTo>
                <a:cubicBezTo>
                  <a:pt x="4495805" y="3445466"/>
                  <a:pt x="4444564" y="3418474"/>
                  <a:pt x="4436023" y="3361265"/>
                </a:cubicBezTo>
                <a:cubicBezTo>
                  <a:pt x="4418537" y="3243216"/>
                  <a:pt x="4343713" y="3189231"/>
                  <a:pt x="4230249" y="3178754"/>
                </a:cubicBezTo>
                <a:cubicBezTo>
                  <a:pt x="4272135" y="3064738"/>
                  <a:pt x="4272135" y="3064738"/>
                  <a:pt x="4136714" y="3049023"/>
                </a:cubicBezTo>
                <a:cubicBezTo>
                  <a:pt x="4188768" y="2976505"/>
                  <a:pt x="4188768" y="2957972"/>
                  <a:pt x="4125732" y="2932992"/>
                </a:cubicBezTo>
                <a:cubicBezTo>
                  <a:pt x="4065138" y="2909221"/>
                  <a:pt x="3998039" y="2901162"/>
                  <a:pt x="3941916" y="2864502"/>
                </a:cubicBezTo>
                <a:cubicBezTo>
                  <a:pt x="3993565" y="2771837"/>
                  <a:pt x="4008205" y="2664266"/>
                  <a:pt x="4114752" y="2619140"/>
                </a:cubicBezTo>
                <a:cubicBezTo>
                  <a:pt x="4131425" y="2612292"/>
                  <a:pt x="4142812" y="2584492"/>
                  <a:pt x="4132241" y="2568377"/>
                </a:cubicBezTo>
                <a:cubicBezTo>
                  <a:pt x="4093606" y="2509959"/>
                  <a:pt x="4148913" y="2399163"/>
                  <a:pt x="4028540" y="2386674"/>
                </a:cubicBezTo>
                <a:cubicBezTo>
                  <a:pt x="4013491" y="2385466"/>
                  <a:pt x="3999664" y="2373378"/>
                  <a:pt x="4011458" y="2357665"/>
                </a:cubicBezTo>
                <a:cubicBezTo>
                  <a:pt x="4052127" y="2302873"/>
                  <a:pt x="4002918" y="2306498"/>
                  <a:pt x="3973233" y="2299649"/>
                </a:cubicBezTo>
                <a:cubicBezTo>
                  <a:pt x="3937444" y="2291191"/>
                  <a:pt x="3896777" y="2315362"/>
                  <a:pt x="3863429" y="2285548"/>
                </a:cubicBezTo>
                <a:cubicBezTo>
                  <a:pt x="3871158" y="2254123"/>
                  <a:pt x="3900029" y="2254525"/>
                  <a:pt x="3920363" y="2244454"/>
                </a:cubicBezTo>
                <a:cubicBezTo>
                  <a:pt x="3979737" y="2215444"/>
                  <a:pt x="4028133" y="2180798"/>
                  <a:pt x="4030981" y="2105456"/>
                </a:cubicBezTo>
                <a:cubicBezTo>
                  <a:pt x="4033011" y="2044620"/>
                  <a:pt x="4039518" y="1991037"/>
                  <a:pt x="3957370" y="1972502"/>
                </a:cubicBezTo>
                <a:cubicBezTo>
                  <a:pt x="3923211" y="1964846"/>
                  <a:pt x="3932973" y="1920933"/>
                  <a:pt x="3952493" y="1899176"/>
                </a:cubicBezTo>
                <a:cubicBezTo>
                  <a:pt x="3987466" y="1860500"/>
                  <a:pt x="4016337" y="1808931"/>
                  <a:pt x="4076527" y="1805304"/>
                </a:cubicBezTo>
                <a:cubicBezTo>
                  <a:pt x="4113127" y="1802888"/>
                  <a:pt x="4141188" y="1786769"/>
                  <a:pt x="4170061" y="1768238"/>
                </a:cubicBezTo>
                <a:cubicBezTo>
                  <a:pt x="4190800" y="1754940"/>
                  <a:pt x="4215607" y="1743661"/>
                  <a:pt x="4213168" y="1715057"/>
                </a:cubicBezTo>
                <a:cubicBezTo>
                  <a:pt x="4210729" y="1687660"/>
                  <a:pt x="4186736" y="1676379"/>
                  <a:pt x="4162334" y="1670739"/>
                </a:cubicBezTo>
                <a:cubicBezTo>
                  <a:pt x="4080998" y="1652609"/>
                  <a:pt x="4004547" y="1626018"/>
                  <a:pt x="3936629" y="1565182"/>
                </a:cubicBezTo>
                <a:cubicBezTo>
                  <a:pt x="3981773" y="1532950"/>
                  <a:pt x="4024878" y="1509583"/>
                  <a:pt x="4058225" y="1476947"/>
                </a:cubicBezTo>
                <a:cubicBezTo>
                  <a:pt x="4138745" y="1397984"/>
                  <a:pt x="3456757" y="1149400"/>
                  <a:pt x="3422598" y="1060763"/>
                </a:cubicBezTo>
                <a:cubicBezTo>
                  <a:pt x="3412025" y="1033367"/>
                  <a:pt x="3375832" y="1005166"/>
                  <a:pt x="3345734" y="997107"/>
                </a:cubicBezTo>
                <a:cubicBezTo>
                  <a:pt x="3204622" y="959235"/>
                  <a:pt x="3082216" y="874224"/>
                  <a:pt x="2937846" y="842798"/>
                </a:cubicBezTo>
                <a:cubicBezTo>
                  <a:pt x="2801610" y="812986"/>
                  <a:pt x="2667409" y="773098"/>
                  <a:pt x="2518162" y="733618"/>
                </a:cubicBezTo>
                <a:cubicBezTo>
                  <a:pt x="2609662" y="634506"/>
                  <a:pt x="2771925" y="646191"/>
                  <a:pt x="2809744" y="503164"/>
                </a:cubicBezTo>
                <a:cubicBezTo>
                  <a:pt x="2662121" y="466098"/>
                  <a:pt x="2506776" y="508403"/>
                  <a:pt x="2364438" y="449579"/>
                </a:cubicBezTo>
                <a:cubicBezTo>
                  <a:pt x="2352239" y="444343"/>
                  <a:pt x="2335563" y="449579"/>
                  <a:pt x="2320927" y="451191"/>
                </a:cubicBezTo>
                <a:cubicBezTo>
                  <a:pt x="2027715" y="482617"/>
                  <a:pt x="1735723" y="455221"/>
                  <a:pt x="1446580" y="415735"/>
                </a:cubicBezTo>
                <a:cubicBezTo>
                  <a:pt x="1030148" y="359334"/>
                  <a:pt x="612089" y="323476"/>
                  <a:pt x="193217" y="298092"/>
                </a:cubicBezTo>
                <a:lnTo>
                  <a:pt x="0" y="28767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59C06-A54F-41C3-BBE5-A53289E63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2925" y="3031663"/>
            <a:ext cx="6801055" cy="1459355"/>
          </a:xfrm>
        </p:spPr>
        <p:txBody>
          <a:bodyPr anchor="b">
            <a:normAutofit/>
          </a:bodyPr>
          <a:lstStyle/>
          <a:p>
            <a:pPr algn="l"/>
            <a:r>
              <a:rPr lang="ka-GE" sz="4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ზოგადი განათლება</a:t>
            </a:r>
            <a:endParaRPr lang="en-US" sz="4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38C96-2535-4CC3-9433-076EE54A5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5795" y="5027723"/>
            <a:ext cx="6801056" cy="646785"/>
          </a:xfrm>
        </p:spPr>
        <p:txBody>
          <a:bodyPr>
            <a:normAutofit/>
          </a:bodyPr>
          <a:lstStyle/>
          <a:p>
            <a:pPr algn="l"/>
            <a:r>
              <a:rPr lang="ka-G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კომპონენტი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2E6D485-721C-410D-A41B-E7E916ACE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065" y="836275"/>
            <a:ext cx="2096517" cy="192703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D4F5815-53F0-4E2B-AF14-0230D6C14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3688" y="664681"/>
            <a:ext cx="1966465" cy="176253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7E0F184-26B1-4CAD-B761-656CCC219C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67046" y="108243"/>
            <a:ext cx="2096517" cy="1691550"/>
          </a:xfrm>
          <a:prstGeom prst="rect">
            <a:avLst/>
          </a:prstGeom>
        </p:spPr>
      </p:pic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58F22409-B0F5-4673-9C88-D4DD90A3AD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083560"/>
              </p:ext>
            </p:extLst>
          </p:nvPr>
        </p:nvGraphicFramePr>
        <p:xfrm>
          <a:off x="45462" y="2152074"/>
          <a:ext cx="7484548" cy="4458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ADE3631-6C83-42E2-AF75-78EEC8534F3C}"/>
              </a:ext>
            </a:extLst>
          </p:cNvPr>
          <p:cNvSpPr/>
          <p:nvPr/>
        </p:nvSpPr>
        <p:spPr>
          <a:xfrm>
            <a:off x="7533058" y="4528766"/>
            <a:ext cx="444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b="1" i="1" dirty="0">
                <a:solidFill>
                  <a:schemeClr val="accent1">
                    <a:lumMod val="50000"/>
                  </a:schemeClr>
                </a:solidFill>
              </a:rPr>
              <a:t>სწავლა-სწავლების ხარისხის ამაღლება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9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87C9-0BBC-42CA-B165-5C9622DC9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9489" y="612372"/>
            <a:ext cx="6370135" cy="812555"/>
          </a:xfrm>
        </p:spPr>
        <p:txBody>
          <a:bodyPr anchor="b">
            <a:noAutofit/>
          </a:bodyPr>
          <a:lstStyle/>
          <a:p>
            <a:pPr algn="ctr"/>
            <a:r>
              <a:rPr lang="ka-GE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საგანმანათლებლო ინფრასტრუქტურის გაუმჯობესება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51FF5A-1190-4786-A815-E41BF2500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2" r="21822"/>
          <a:stretch/>
        </p:blipFill>
        <p:spPr>
          <a:xfrm>
            <a:off x="3073425" y="293388"/>
            <a:ext cx="2061277" cy="2057400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F1E71D-57E3-4FF9-B1F3-7C745CC03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2162902" y="2350788"/>
            <a:ext cx="2971800" cy="2971800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98C720-79AF-4C8B-B67A-8310F7D1C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" r="6537"/>
          <a:stretch/>
        </p:blipFill>
        <p:spPr>
          <a:xfrm>
            <a:off x="0" y="12712"/>
            <a:ext cx="3073425" cy="2651760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8EDD50-B670-40E2-8CFE-31FFADDCCB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7" r="6267"/>
          <a:stretch/>
        </p:blipFill>
        <p:spPr>
          <a:xfrm>
            <a:off x="0" y="4389120"/>
            <a:ext cx="2985879" cy="2560320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2" name="Content Placeholder 16">
            <a:extLst>
              <a:ext uri="{FF2B5EF4-FFF2-40B4-BE49-F238E27FC236}">
                <a16:creationId xmlns:a16="http://schemas.microsoft.com/office/drawing/2014/main" id="{5502FDA5-DCF5-4989-8362-2C5BE3F1F89F}"/>
              </a:ext>
            </a:extLst>
          </p:cNvPr>
          <p:cNvSpPr txBox="1">
            <a:spLocks/>
          </p:cNvSpPr>
          <p:nvPr/>
        </p:nvSpPr>
        <p:spPr>
          <a:xfrm>
            <a:off x="5409489" y="1424927"/>
            <a:ext cx="6451103" cy="56124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endParaRPr lang="ka-GE" sz="1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ka-GE" sz="1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ka-GE" sz="1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ka-GE" sz="1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 panose="020F0502020204030204" pitchFamily="34" charset="0"/>
                <a:sym typeface="Wingdings"/>
              </a:rPr>
              <a:t>შემუშავდა ზოგადსაგანმანათლებლო</a:t>
            </a:r>
            <a:r>
              <a:rPr lang="ka-GE" sz="1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დაწესებულებების ინფრასტუქტურისა და ფიზიკური გარემოს ეროვნული სტანდარტები</a:t>
            </a:r>
          </a:p>
          <a:p>
            <a:pPr marL="0" indent="0">
              <a:lnSpc>
                <a:spcPct val="100000"/>
              </a:lnSpc>
              <a:buNone/>
            </a:pPr>
            <a:endParaRPr lang="ka-GE" sz="1800" dirty="0">
              <a:solidFill>
                <a:schemeClr val="accent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ka-GE" sz="1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პროექტის ფარგლებში: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ka-GE" sz="16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შენდება 14 ახალი სკოლა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ka-GE" sz="16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სრული რეაბილიტაცია უტარდება 23 სკოლას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98E16C-B9C1-4CC3-AF4D-A485EBFF4243}"/>
              </a:ext>
            </a:extLst>
          </p:cNvPr>
          <p:cNvSpPr/>
          <p:nvPr/>
        </p:nvSpPr>
        <p:spPr>
          <a:xfrm>
            <a:off x="5272095" y="5433073"/>
            <a:ext cx="6725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6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პროგრამის ფარგლებში სკოლების</a:t>
            </a:r>
            <a:r>
              <a:rPr lang="en-US" sz="16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16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მშენებლობას უზრუნველყოფს </a:t>
            </a:r>
          </a:p>
          <a:p>
            <a:pPr algn="r"/>
            <a:r>
              <a:rPr lang="ka-GE" sz="16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სსიპ - საქართველოს </a:t>
            </a:r>
            <a:r>
              <a:rPr lang="ka-GE" sz="1600" i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მუნიციპალური</a:t>
            </a:r>
            <a:r>
              <a:rPr lang="ka-GE" sz="16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განვითარების ფონდი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15449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586861" y="-553943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C76D23B-49E8-4A2D-8F31-00E809C9FA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174908"/>
              </p:ext>
            </p:extLst>
          </p:nvPr>
        </p:nvGraphicFramePr>
        <p:xfrm>
          <a:off x="149655" y="1290959"/>
          <a:ext cx="5761021" cy="555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person speaking into a microphone in front of a group of people&#10;&#10;Description automatically generated">
            <a:extLst>
              <a:ext uri="{FF2B5EF4-FFF2-40B4-BE49-F238E27FC236}">
                <a16:creationId xmlns:a16="http://schemas.microsoft.com/office/drawing/2014/main" id="{8D601CE5-FBD4-46A3-BCF9-BDDECBDBC79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r="-5" b="-5"/>
          <a:stretch/>
        </p:blipFill>
        <p:spPr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E4687460-D25E-4BDC-AB00-667EF4AC596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3" r="7792" b="-3"/>
          <a:stretch/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9" name="Picture 8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851A4DB-9257-46DF-BCF2-9950CE8A2BE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r="26226" b="4"/>
          <a:stretch/>
        </p:blipFill>
        <p:spPr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</p:spPr>
      </p:pic>
      <p:pic>
        <p:nvPicPr>
          <p:cNvPr id="11" name="Picture 10" descr="A group of people sitting at tables&#10;&#10;Description automatically generated">
            <a:extLst>
              <a:ext uri="{FF2B5EF4-FFF2-40B4-BE49-F238E27FC236}">
                <a16:creationId xmlns:a16="http://schemas.microsoft.com/office/drawing/2014/main" id="{C656406A-8BE9-4C86-A00C-3B40209CE2E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0" r="8010" b="3"/>
          <a:stretch/>
        </p:blipFill>
        <p:spPr>
          <a:xfrm>
            <a:off x="10202820" y="4001294"/>
            <a:ext cx="198918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DE81BB-5DAE-4082-9186-64EFEC5EFA40}"/>
              </a:ext>
            </a:extLst>
          </p:cNvPr>
          <p:cNvSpPr txBox="1">
            <a:spLocks/>
          </p:cNvSpPr>
          <p:nvPr/>
        </p:nvSpPr>
        <p:spPr>
          <a:xfrm>
            <a:off x="938230" y="6126494"/>
            <a:ext cx="10016836" cy="3998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ka-GE" sz="20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2EF52E-9D89-430F-8316-A2797C5B0F62}"/>
              </a:ext>
            </a:extLst>
          </p:cNvPr>
          <p:cNvSpPr/>
          <p:nvPr/>
        </p:nvSpPr>
        <p:spPr>
          <a:xfrm>
            <a:off x="145482" y="407196"/>
            <a:ext cx="595051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tabLst>
                <a:tab pos="1717675" algn="l"/>
              </a:tabLst>
            </a:pPr>
            <a:r>
              <a:rPr lang="ka-GE" sz="1600" b="1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მიმდინარე ხელშეკრულება „სწავლებისა და სწავლის ხარისხის გაუმჯობესების ხელშეწყობა ზოგად განათლებაში“ 2022 წლის აგვისტო - 2026 წლის თებერვალი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6A989-A8F9-4B63-BC0E-8EE80CAE17A6}"/>
              </a:ext>
            </a:extLst>
          </p:cNvPr>
          <p:cNvSpPr/>
          <p:nvPr/>
        </p:nvSpPr>
        <p:spPr>
          <a:xfrm>
            <a:off x="145482" y="1091436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tabLst>
                <a:tab pos="1717675" algn="l"/>
              </a:tabLst>
            </a:pPr>
            <a:br>
              <a:rPr lang="ka-GE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a-GE" sz="1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783827-5A59-4DD8-851D-425740311B2F}"/>
              </a:ext>
            </a:extLst>
          </p:cNvPr>
          <p:cNvSpPr/>
          <p:nvPr/>
        </p:nvSpPr>
        <p:spPr>
          <a:xfrm>
            <a:off x="636495" y="6270568"/>
            <a:ext cx="2926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i="1" dirty="0"/>
              <a:t>200 </a:t>
            </a:r>
            <a:r>
              <a:rPr lang="ka-GE" sz="1400" i="1" dirty="0" err="1"/>
              <a:t>საპილოტე</a:t>
            </a:r>
            <a:r>
              <a:rPr lang="ka-GE" sz="1400" i="1" dirty="0"/>
              <a:t> სკოლა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BD65BF0-11C4-49D2-801F-49708A510E4A}"/>
              </a:ext>
            </a:extLst>
          </p:cNvPr>
          <p:cNvSpPr txBox="1">
            <a:spLocks/>
          </p:cNvSpPr>
          <p:nvPr/>
        </p:nvSpPr>
        <p:spPr>
          <a:xfrm>
            <a:off x="108003" y="5847771"/>
            <a:ext cx="6376038" cy="674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a-GE" sz="1400" b="1" dirty="0">
              <a:solidFill>
                <a:schemeClr val="bg1"/>
              </a:solidFill>
            </a:endParaRPr>
          </a:p>
          <a:p>
            <a:endParaRPr lang="ka-GE" sz="1400" b="1" dirty="0"/>
          </a:p>
          <a:p>
            <a:r>
              <a:rPr lang="ka-GE" sz="1400" dirty="0"/>
              <a:t> </a:t>
            </a:r>
            <a:endParaRPr lang="en-US" sz="1400" dirty="0"/>
          </a:p>
          <a:p>
            <a:r>
              <a:rPr lang="ka-GE" sz="1000" b="1" dirty="0">
                <a:latin typeface="+mn-lt"/>
              </a:rPr>
              <a:t>დაგეგმილ სამუშაოებს ასრულებს საერთაშორისო კონსორციუმი </a:t>
            </a:r>
            <a:endParaRPr lang="en-US" sz="1000" b="1" dirty="0">
              <a:latin typeface="+mn-lt"/>
            </a:endParaRPr>
          </a:p>
          <a:p>
            <a:r>
              <a:rPr lang="en-US" sz="1000" b="1" dirty="0">
                <a:latin typeface="+mn-lt"/>
              </a:rPr>
              <a:t>IBF Expertise S.A</a:t>
            </a:r>
            <a:r>
              <a:rPr lang="ka-GE" sz="1000" b="1" dirty="0">
                <a:latin typeface="+mn-lt"/>
              </a:rPr>
              <a:t> (კონსორციუმის ხელმძღვანელი)</a:t>
            </a:r>
          </a:p>
          <a:p>
            <a:r>
              <a:rPr lang="en-US" sz="1000" dirty="0">
                <a:latin typeface="+mn-lt"/>
              </a:rPr>
              <a:t>European Projects Management Ltd </a:t>
            </a:r>
            <a:endParaRPr lang="ka-GE" sz="1000" dirty="0">
              <a:latin typeface="+mn-lt"/>
            </a:endParaRPr>
          </a:p>
          <a:p>
            <a:r>
              <a:rPr lang="en-US" sz="1000" dirty="0">
                <a:latin typeface="+mn-lt"/>
              </a:rPr>
              <a:t>The Chancellor Masters and Scholars of the </a:t>
            </a:r>
            <a:r>
              <a:rPr lang="ka-GE" sz="1000" dirty="0">
                <a:latin typeface="+mn-lt"/>
              </a:rPr>
              <a:t> </a:t>
            </a:r>
            <a:r>
              <a:rPr lang="en-US" sz="1000" dirty="0">
                <a:latin typeface="+mn-lt"/>
              </a:rPr>
              <a:t>University </a:t>
            </a:r>
            <a:r>
              <a:rPr lang="ka-GE" sz="1000" dirty="0">
                <a:latin typeface="+mn-lt"/>
              </a:rPr>
              <a:t>  </a:t>
            </a:r>
          </a:p>
          <a:p>
            <a:r>
              <a:rPr lang="ka-GE" sz="1000" dirty="0">
                <a:latin typeface="+mn-lt"/>
              </a:rPr>
              <a:t> </a:t>
            </a:r>
            <a:r>
              <a:rPr lang="en-US" sz="1000" dirty="0">
                <a:latin typeface="+mn-lt"/>
              </a:rPr>
              <a:t>of Cambridge </a:t>
            </a:r>
            <a:endParaRPr lang="ka-GE" sz="1000" dirty="0">
              <a:latin typeface="+mn-lt"/>
            </a:endParaRPr>
          </a:p>
          <a:p>
            <a:r>
              <a:rPr lang="ka-GE" sz="1000" dirty="0"/>
              <a:t> 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3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E6759-368C-4F71-A797-3E8A2583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90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I2Q 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</a:rPr>
              <a:t>პროექტის მხარდაჭერის პაკეტი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16C42D-4753-43AD-9529-F9511AB661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531742"/>
              </p:ext>
            </p:extLst>
          </p:nvPr>
        </p:nvGraphicFramePr>
        <p:xfrm>
          <a:off x="1107141" y="2139109"/>
          <a:ext cx="930088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12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82557-0071-489C-A36B-22956A00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976" y="2628342"/>
            <a:ext cx="5563726" cy="1325563"/>
          </a:xfrm>
        </p:spPr>
        <p:txBody>
          <a:bodyPr>
            <a:normAutofit/>
          </a:bodyPr>
          <a:lstStyle/>
          <a:p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საერთაშორისო ექსპერტების ხელმძღვანელობით და ცენტრის თანამშრომელთა ჩართულობით შერჩეულ სკოლებში ჩატარდა ავტორიზაციის პროცესის პილოტირება</a:t>
            </a:r>
            <a:b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ka-GE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შემუშავდა პილოტირების ანგარიში და რეკომენდაციები</a:t>
            </a:r>
            <a:b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C8EFD5-5971-4267-95E6-12DCD74B5D6D}"/>
              </a:ext>
            </a:extLst>
          </p:cNvPr>
          <p:cNvSpPr/>
          <p:nvPr/>
        </p:nvSpPr>
        <p:spPr>
          <a:xfrm>
            <a:off x="2130246" y="205384"/>
            <a:ext cx="99597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ავტორიზაციის ახალი სტანდარტების </a:t>
            </a:r>
          </a:p>
          <a:p>
            <a:pPr algn="r"/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პილოტირება და </a:t>
            </a:r>
            <a:r>
              <a:rPr lang="ka-GE" sz="28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ვალიდაცია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8" name="Picture 6" descr="http://iiq.gov.ge/wp-content/uploads/2023/05/avt_pil_02-scaled.jpg">
            <a:extLst>
              <a:ext uri="{FF2B5EF4-FFF2-40B4-BE49-F238E27FC236}">
                <a16:creationId xmlns:a16="http://schemas.microsoft.com/office/drawing/2014/main" id="{5579B3B5-39BF-478B-9998-A4ACA252F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96132" y="3912946"/>
            <a:ext cx="3874433" cy="290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შერჩეულ სკოლებში ავტორიზაციის პილოტირების პროცესი მიმდინარეობს">
            <a:extLst>
              <a:ext uri="{FF2B5EF4-FFF2-40B4-BE49-F238E27FC236}">
                <a16:creationId xmlns:a16="http://schemas.microsoft.com/office/drawing/2014/main" id="{23CAEFD5-3803-45CB-82FE-539473BE3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299" y="3912947"/>
            <a:ext cx="3985734" cy="290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17DE91-1B17-44C0-A525-D7B424CBE121}"/>
              </a:ext>
            </a:extLst>
          </p:cNvPr>
          <p:cNvSpPr/>
          <p:nvPr/>
        </p:nvSpPr>
        <p:spPr>
          <a:xfrm>
            <a:off x="4702504" y="2022192"/>
            <a:ext cx="31774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3200" b="1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2022-2023 წელი</a:t>
            </a:r>
            <a:endParaRPr lang="en-US" sz="3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F145EC-FC35-463D-8E3E-90CC01970C48}"/>
              </a:ext>
            </a:extLst>
          </p:cNvPr>
          <p:cNvSpPr txBox="1">
            <a:spLocks/>
          </p:cNvSpPr>
          <p:nvPr/>
        </p:nvSpPr>
        <p:spPr>
          <a:xfrm>
            <a:off x="7466964" y="2852718"/>
            <a:ext cx="4787789" cy="10066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a-GE" sz="16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გადაიხედა ავტორიზაციის სტანდარტები და  სახელმძღვანელო დოკუმენტმა გაიარა </a:t>
            </a:r>
            <a:r>
              <a:rPr lang="ka-GE" sz="16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ვალიდაცია</a:t>
            </a:r>
            <a:endParaRPr lang="ka-GE" sz="16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400" dirty="0"/>
          </a:p>
        </p:txBody>
      </p:sp>
      <p:pic>
        <p:nvPicPr>
          <p:cNvPr id="9" name="Picture 2" descr="http://iiq.gov.ge/wp-content/uploads/2022/12/AS_3-scaled.jpg">
            <a:extLst>
              <a:ext uri="{FF2B5EF4-FFF2-40B4-BE49-F238E27FC236}">
                <a16:creationId xmlns:a16="http://schemas.microsoft.com/office/drawing/2014/main" id="{3848E669-7454-4336-A1B2-7426637A3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8" y="3915926"/>
            <a:ext cx="3874433" cy="282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670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2501C-0315-4657-90BB-54B639D48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095" y="1197596"/>
            <a:ext cx="10598797" cy="1325563"/>
          </a:xfrm>
        </p:spPr>
        <p:txBody>
          <a:bodyPr>
            <a:normAutofit fontScale="90000"/>
          </a:bodyPr>
          <a:lstStyle/>
          <a:p>
            <a:pPr algn="r"/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ავტორიზაციის პროცესის </a:t>
            </a:r>
            <a:b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მონაწილე მხარეების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შესაძლებლობების გაძლიერება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B0F685F-704D-4D13-AE2A-243ADCDC9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184846"/>
              </p:ext>
            </p:extLst>
          </p:nvPr>
        </p:nvGraphicFramePr>
        <p:xfrm>
          <a:off x="150460" y="1458118"/>
          <a:ext cx="4424419" cy="1594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4419">
                  <a:extLst>
                    <a:ext uri="{9D8B030D-6E8A-4147-A177-3AD203B41FA5}">
                      <a16:colId xmlns:a16="http://schemas.microsoft.com/office/drawing/2014/main" val="992924430"/>
                    </a:ext>
                  </a:extLst>
                </a:gridCol>
              </a:tblGrid>
              <a:tr h="1594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1453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FE46886-9201-44D9-9BDD-A023141CFCDD}"/>
              </a:ext>
            </a:extLst>
          </p:cNvPr>
          <p:cNvSpPr/>
          <p:nvPr/>
        </p:nvSpPr>
        <p:spPr>
          <a:xfrm>
            <a:off x="6790392" y="3592996"/>
            <a:ext cx="5244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ka-G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ჩატარდა 2023-2024 და 2024-2025 წლების სკოლის ავტორიზაციის საბჭოების შესაძლებლობების გაძლიერების ღონისძიებები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ka-G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გაიმართა საბჭოს სიმულაციური სხდომები</a:t>
            </a:r>
          </a:p>
        </p:txBody>
      </p:sp>
      <p:pic>
        <p:nvPicPr>
          <p:cNvPr id="2050" name="Picture 2" descr="ზოგადსაგანმანათლებლო დაწესებულებების ავტორიზაციის  მთლიანი ციკლის პილოტირების სემინარი გაიმართა">
            <a:extLst>
              <a:ext uri="{FF2B5EF4-FFF2-40B4-BE49-F238E27FC236}">
                <a16:creationId xmlns:a16="http://schemas.microsoft.com/office/drawing/2014/main" id="{A6883668-3EE3-4D84-B609-C7D0C6D21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3" y="870505"/>
            <a:ext cx="4424418" cy="276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iq.gov.ge/wp-content/uploads/2023/06/senimar_04_w-scaled.jpg">
            <a:extLst>
              <a:ext uri="{FF2B5EF4-FFF2-40B4-BE49-F238E27FC236}">
                <a16:creationId xmlns:a16="http://schemas.microsoft.com/office/drawing/2014/main" id="{3B4F5AEC-9335-4EFF-9D4A-2575AE205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7" b="-390"/>
          <a:stretch/>
        </p:blipFill>
        <p:spPr bwMode="auto">
          <a:xfrm>
            <a:off x="637433" y="3744723"/>
            <a:ext cx="4424417" cy="300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BF7CA5-AF69-4150-B0D1-A87E2D1A9DC6}"/>
              </a:ext>
            </a:extLst>
          </p:cNvPr>
          <p:cNvSpPr/>
          <p:nvPr/>
        </p:nvSpPr>
        <p:spPr>
          <a:xfrm>
            <a:off x="5275729" y="3977717"/>
            <a:ext cx="1640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400" b="1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2023-2025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5264D5-50D8-4966-8893-BC80C9A12373}"/>
              </a:ext>
            </a:extLst>
          </p:cNvPr>
          <p:cNvSpPr/>
          <p:nvPr/>
        </p:nvSpPr>
        <p:spPr>
          <a:xfrm>
            <a:off x="7453780" y="2967335"/>
            <a:ext cx="33345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ავტორიზაციის საბჭო</a:t>
            </a:r>
            <a:r>
              <a:rPr lang="ka-GE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22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C7394-6BA3-4C7E-BC29-892BA4CA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740" y="641919"/>
            <a:ext cx="9870142" cy="1337781"/>
          </a:xfrm>
        </p:spPr>
        <p:txBody>
          <a:bodyPr>
            <a:noAutofit/>
          </a:bodyPr>
          <a:lstStyle/>
          <a:p>
            <a:pPr algn="r"/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ავტორიზაციის პროცესის მონაწილე მხარეების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ka-G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შესაძლებლობების გაძლიერება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4" name="Picture 4" descr="http://iiq.gov.ge/wp-content/uploads/2023/04/QA_training6-scaled.jpg">
            <a:extLst>
              <a:ext uri="{FF2B5EF4-FFF2-40B4-BE49-F238E27FC236}">
                <a16:creationId xmlns:a16="http://schemas.microsoft.com/office/drawing/2014/main" id="{42EC28B3-7D36-4573-BFF4-C4220C9AE0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007" y="4095623"/>
            <a:ext cx="4150661" cy="271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ზოგადი განათლების ხარისხის უზრუნველყოფის ექსპერტებისთვის ტრენინგების ციკლი გრძელდება">
            <a:extLst>
              <a:ext uri="{FF2B5EF4-FFF2-40B4-BE49-F238E27FC236}">
                <a16:creationId xmlns:a16="http://schemas.microsoft.com/office/drawing/2014/main" id="{D047026F-9CD0-4561-8D71-4BA4EE709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443" y="4068414"/>
            <a:ext cx="4065650" cy="271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0D4548-2052-4E3D-A953-CC259A7ADDC5}"/>
              </a:ext>
            </a:extLst>
          </p:cNvPr>
          <p:cNvSpPr/>
          <p:nvPr/>
        </p:nvSpPr>
        <p:spPr>
          <a:xfrm>
            <a:off x="3817232" y="2257635"/>
            <a:ext cx="36127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ორ ეტაპიანი ტრენინგი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ka-G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გაიარა ზოგადი განათლების ხარისხის უზრუნველყოფის 150 ექსპერტმა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62E106-1194-401D-9470-FB7C4E41C7E6}"/>
              </a:ext>
            </a:extLst>
          </p:cNvPr>
          <p:cNvSpPr/>
          <p:nvPr/>
        </p:nvSpPr>
        <p:spPr>
          <a:xfrm>
            <a:off x="8045667" y="2141269"/>
            <a:ext cx="36445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ექსპერტთა ტრენინგის თემატიკა: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ხარისხის უზრუნველყოფის ძირითადი პრინციპები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საერთაშორისო გამოცდილება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ექსპერტის ეთიკა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ინტერვიუს ტექნიკები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ავტორიზაციის სტანდარტები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ka-GE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შეფასების ანგარიშის მომზადება</a:t>
            </a:r>
          </a:p>
          <a:p>
            <a:pPr lvl="1">
              <a:buFontTx/>
              <a:buChar char="-"/>
            </a:pPr>
            <a:endParaRPr lang="ka-GE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Char char="-"/>
            </a:pPr>
            <a:endParaRPr lang="ka-GE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30" name="Picture 10" descr="ზოგადი განათლების ხარისხის უზრუნველყოფის ექსპერტებისთვის ტრენინგების ციკლი დაიწყო">
            <a:extLst>
              <a:ext uri="{FF2B5EF4-FFF2-40B4-BE49-F238E27FC236}">
                <a16:creationId xmlns:a16="http://schemas.microsoft.com/office/drawing/2014/main" id="{98F468F5-8E70-4B07-9A72-D39283F59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4095621"/>
            <a:ext cx="3736550" cy="271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D73A4E-9843-49DA-8BEF-4588DFFC6702}"/>
              </a:ext>
            </a:extLst>
          </p:cNvPr>
          <p:cNvSpPr/>
          <p:nvPr/>
        </p:nvSpPr>
        <p:spPr>
          <a:xfrm>
            <a:off x="714603" y="2946433"/>
            <a:ext cx="1976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3200" b="1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2022-2023</a:t>
            </a:r>
            <a:endParaRPr lang="en-US" sz="3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4B1F0-BE64-4693-BC2E-3C259FD99AEF}"/>
              </a:ext>
            </a:extLst>
          </p:cNvPr>
          <p:cNvSpPr/>
          <p:nvPr/>
        </p:nvSpPr>
        <p:spPr>
          <a:xfrm>
            <a:off x="308319" y="2313280"/>
            <a:ext cx="3100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ექსპერტთა კორპუსი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7421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78BD-B4F1-4B9B-BB33-CE3EC0827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116" y="157392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ka-GE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ავტორიზებული სკოლების შედეგების შეფასება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874C2-96D2-486B-842B-4B843DEB2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8929" y="2226620"/>
            <a:ext cx="5181600" cy="2269098"/>
          </a:xfrm>
        </p:spPr>
        <p:txBody>
          <a:bodyPr>
            <a:normAutofit lnSpcReduction="10000"/>
          </a:bodyPr>
          <a:lstStyle/>
          <a:p>
            <a:r>
              <a:rPr lang="ka-G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საერთაშორისო ექსპერტის  ხელმძღვანელობით ჩატარდა ავტორიზებული სკოლების 2024 წლისთვის მიღწეული შედეგების შეფასება 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შემუშავდა შეფასების ანგარიში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 რეკომენდაციები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(2024) </a:t>
            </a:r>
          </a:p>
          <a:p>
            <a:pPr marL="0" indent="0">
              <a:buNone/>
            </a:pPr>
            <a:endParaRPr lang="ka-GE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720FFB-71AA-4027-A0D1-CBBD6AFA2200}"/>
              </a:ext>
            </a:extLst>
          </p:cNvPr>
          <p:cNvSpPr/>
          <p:nvPr/>
        </p:nvSpPr>
        <p:spPr>
          <a:xfrm>
            <a:off x="627528" y="5514005"/>
            <a:ext cx="70731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მიმდინარეობს მუშაობა 2025 წლისთვის მიღწეული შედეგების შეფასებაზე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AE28C99-5388-453D-A505-CF005E7E9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0326131"/>
              </p:ext>
            </p:extLst>
          </p:nvPr>
        </p:nvGraphicFramePr>
        <p:xfrm>
          <a:off x="6096000" y="1335467"/>
          <a:ext cx="5579034" cy="4025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Subtitle 2">
            <a:extLst>
              <a:ext uri="{FF2B5EF4-FFF2-40B4-BE49-F238E27FC236}">
                <a16:creationId xmlns:a16="http://schemas.microsoft.com/office/drawing/2014/main" id="{CA112F42-2011-4F5C-A639-A936EB6082B2}"/>
              </a:ext>
            </a:extLst>
          </p:cNvPr>
          <p:cNvSpPr txBox="1">
            <a:spLocks/>
          </p:cNvSpPr>
          <p:nvPr/>
        </p:nvSpPr>
        <p:spPr>
          <a:xfrm>
            <a:off x="7207624" y="5612342"/>
            <a:ext cx="4790139" cy="10215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400" dirty="0" err="1"/>
              <a:t>ფასილიტატორი</a:t>
            </a:r>
            <a:r>
              <a:rPr lang="ka-GE" sz="1400" dirty="0"/>
              <a:t>: რონ </a:t>
            </a:r>
            <a:r>
              <a:rPr lang="ka-GE" sz="1400" dirty="0" err="1"/>
              <a:t>ტაიტუსი</a:t>
            </a:r>
            <a:r>
              <a:rPr lang="ka-GE" sz="1400" dirty="0"/>
              <a:t>, ხარისხის უზრუნველყოფის საერთაშორისო ექსპერტი (კანადა)</a:t>
            </a:r>
          </a:p>
          <a:p>
            <a:r>
              <a:rPr lang="ka-GE" sz="1400" dirty="0"/>
              <a:t>წევრები: </a:t>
            </a:r>
            <a:r>
              <a:rPr lang="ka-GE" sz="1400" dirty="0" err="1"/>
              <a:t>ლიგიტა</a:t>
            </a:r>
            <a:r>
              <a:rPr lang="ka-GE" sz="1400" dirty="0"/>
              <a:t> </a:t>
            </a:r>
            <a:r>
              <a:rPr lang="ka-GE" sz="1400" dirty="0" err="1"/>
              <a:t>გრიგულე</a:t>
            </a:r>
            <a:r>
              <a:rPr lang="ka-GE" sz="1400" dirty="0"/>
              <a:t>, მზია ყანჩელი, თამარ </a:t>
            </a:r>
            <a:r>
              <a:rPr lang="ka-GE" sz="1400" dirty="0" err="1"/>
              <a:t>რატიანიძე</a:t>
            </a:r>
            <a:endParaRPr lang="ka-GE" sz="1400" dirty="0"/>
          </a:p>
        </p:txBody>
      </p:sp>
    </p:spTree>
    <p:extLst>
      <p:ext uri="{BB962C8B-B14F-4D97-AF65-F5344CB8AC3E}">
        <p14:creationId xmlns:p14="http://schemas.microsoft.com/office/powerpoint/2010/main" val="309271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B6666-B12D-C18B-A280-438BA81A3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718" y="648952"/>
            <a:ext cx="7281523" cy="744154"/>
          </a:xfrm>
        </p:spPr>
        <p:txBody>
          <a:bodyPr>
            <a:normAutofit fontScale="90000"/>
          </a:bodyPr>
          <a:lstStyle/>
          <a:p>
            <a:br>
              <a:rPr lang="ka-GE" sz="2000" b="1" dirty="0"/>
            </a:br>
            <a:br>
              <a:rPr lang="ka-GE" sz="2000" b="1" dirty="0"/>
            </a:br>
            <a:r>
              <a:rPr lang="ka-GE" sz="2700" b="1" dirty="0">
                <a:solidFill>
                  <a:schemeClr val="accent1"/>
                </a:solidFill>
              </a:rPr>
              <a:t>ავტორიზაციის პროცესიდან მიღებული გამოცდილება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A2E0F76-477E-D54B-4B03-91261AC674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914758"/>
              </p:ext>
            </p:extLst>
          </p:nvPr>
        </p:nvGraphicFramePr>
        <p:xfrm>
          <a:off x="427434" y="1680220"/>
          <a:ext cx="6825013" cy="4792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2E588DF-1B21-4BED-97E2-612519B0AEE0}"/>
              </a:ext>
            </a:extLst>
          </p:cNvPr>
          <p:cNvSpPr/>
          <p:nvPr/>
        </p:nvSpPr>
        <p:spPr>
          <a:xfrm>
            <a:off x="7985066" y="2337841"/>
            <a:ext cx="3757753" cy="13542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/>
            <a:endParaRPr lang="en-US" sz="1600" dirty="0"/>
          </a:p>
          <a:p>
            <a:pPr lvl="0" algn="ctr"/>
            <a:r>
              <a:rPr lang="ka-GE" sz="1600" dirty="0"/>
              <a:t>ავტორიზაცია</a:t>
            </a:r>
            <a:r>
              <a:rPr lang="en-US" sz="1600" dirty="0"/>
              <a:t> </a:t>
            </a:r>
            <a:r>
              <a:rPr lang="ka-GE" sz="1600" dirty="0"/>
              <a:t>ხანგრძლივი პროცესია და მოითხოვს დიდ რესურს</a:t>
            </a:r>
            <a:endParaRPr lang="en-US" sz="1600" dirty="0"/>
          </a:p>
          <a:p>
            <a:pPr lvl="0" algn="ctr"/>
            <a:endParaRPr lang="ka-GE" sz="1600" dirty="0"/>
          </a:p>
          <a:p>
            <a:pPr lvl="0"/>
            <a:endParaRPr lang="ka-G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12A3BD-A9E9-48DF-BE28-BB3EDE6C08A1}"/>
              </a:ext>
            </a:extLst>
          </p:cNvPr>
          <p:cNvSpPr/>
          <p:nvPr/>
        </p:nvSpPr>
        <p:spPr>
          <a:xfrm>
            <a:off x="8028559" y="3792991"/>
            <a:ext cx="371426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/>
            <a:endParaRPr lang="ka-GE" dirty="0"/>
          </a:p>
          <a:p>
            <a:pPr lvl="0" algn="ctr"/>
            <a:r>
              <a:rPr lang="ka-GE" sz="1600" dirty="0"/>
              <a:t>მოძველებული და არასათანადო ინფრასტრუქტურა</a:t>
            </a:r>
            <a:endParaRPr lang="en-US" sz="1600" dirty="0"/>
          </a:p>
          <a:p>
            <a:pPr lvl="0" algn="ctr"/>
            <a:endParaRPr lang="ka-GE" sz="1600" dirty="0"/>
          </a:p>
          <a:p>
            <a:pPr lvl="0" algn="ctr"/>
            <a:endParaRPr lang="ka-G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37875D-ABBD-44F1-A56F-5E22B87B9935}"/>
              </a:ext>
            </a:extLst>
          </p:cNvPr>
          <p:cNvSpPr/>
          <p:nvPr/>
        </p:nvSpPr>
        <p:spPr>
          <a:xfrm>
            <a:off x="8050306" y="5278919"/>
            <a:ext cx="3714260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/>
            <a:endParaRPr lang="en-US" sz="1600" dirty="0"/>
          </a:p>
          <a:p>
            <a:pPr lvl="0" algn="ctr"/>
            <a:r>
              <a:rPr lang="ka-GE" sz="1600" dirty="0"/>
              <a:t>სკოლის შეფასების პროცესში დოკუმენტური მტკიცებულებების სიმრავლე</a:t>
            </a:r>
            <a:endParaRPr lang="en-US" sz="1600" dirty="0"/>
          </a:p>
          <a:p>
            <a:pPr lvl="0" algn="ctr"/>
            <a:endParaRPr lang="ka-GE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4CB74-820D-44CE-95B0-E80CF6ABCF0D}"/>
              </a:ext>
            </a:extLst>
          </p:cNvPr>
          <p:cNvSpPr txBox="1"/>
          <p:nvPr/>
        </p:nvSpPr>
        <p:spPr>
          <a:xfrm>
            <a:off x="8679272" y="1680014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b="1" dirty="0">
                <a:solidFill>
                  <a:schemeClr val="accent1"/>
                </a:solidFill>
              </a:rPr>
              <a:t>გამოწვევები: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35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D66A-0103-3D74-1B49-C712472B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06" y="1533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ka-GE" sz="2400" b="1" dirty="0">
                <a:solidFill>
                  <a:schemeClr val="accent1"/>
                </a:solidFill>
              </a:rPr>
              <a:t>რეკომენდაციები ცენტრისთვის: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B218-B5BB-1134-3AF8-EEF40D598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2082102"/>
            <a:ext cx="5508813" cy="435133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</a:t>
            </a:r>
            <a:r>
              <a:rPr lang="ka-GE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ნაგრძოს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ექსპერტ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თა კორპუსის შესაძლებლობების გაძლიერება (</a:t>
            </a:r>
            <a:r>
              <a:rPr lang="en-US" sz="49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PLA 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ფორმატში);</a:t>
            </a:r>
            <a:endParaRPr lang="ka-GE" sz="4900" dirty="0">
              <a:latin typeface="Calibri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გადახედოს</a:t>
            </a:r>
            <a:r>
              <a:rPr lang="en-US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სკოლის მიერ წარმოსადგენი მტკიცებულებების რაოდენობას და მოახდინოს მათი ოპტიმიზაცია; </a:t>
            </a: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განუსაზღვროს სკოლებს ადეკვატური დრო  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ავტორიზაციისათვის 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მოსამზადებლად;</a:t>
            </a: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49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დაუთმოს საჭირო დრო და ექსპერტთა რესურსი მეორე სტანდარტით სკოლის შეფასებას; </a:t>
            </a:r>
            <a:endParaRPr lang="ka-GE" sz="4900" dirty="0">
              <a:latin typeface="Calibri 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წაახალისოს</a:t>
            </a:r>
            <a:r>
              <a:rPr lang="en-US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a-GE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დაინტერესებული მხარეების მიერ სკოლის </a:t>
            </a: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ავტორიზაციის</a:t>
            </a:r>
            <a:r>
              <a:rPr lang="en-US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სახელმძღვანელოს</a:t>
            </a:r>
            <a:r>
              <a:rPr lang="en-US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9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გამოყენება</a:t>
            </a:r>
            <a:r>
              <a:rPr lang="en-US" sz="49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a-GE" sz="4900" dirty="0">
              <a:latin typeface="Calibri 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ka-G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C0890F-96F2-48D0-8458-DFCC36BCF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5284" y="2095467"/>
            <a:ext cx="5181600" cy="435133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140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ცენტრი უზრუნველყოფს ექსპერტთა შესაძლებლობების გაძლიერებას რეგულარულად;  </a:t>
            </a:r>
            <a:endParaRPr lang="ka-GE" sz="1400" dirty="0">
              <a:latin typeface="Calibri 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14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მტკიცებულებების ველი აღარ არის ავტორიზაციის სტანდარტის სავალდებულო ნაწილი;</a:t>
            </a: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14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სკოლა იღებს კონსულტაციებს ცენტრისგან ავტორიზაციის წინა მოსამზადებელ პერიოდში;</a:t>
            </a: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14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ცენტრი მუშაობს სამინისტროსთან მეორე სტანდარტით სკოლის შეფასებისათვის დამატებითი რესურსების მობილიზაციისათვის;</a:t>
            </a: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a-GE" sz="14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ავტორიზაციის სახელმძღვანელო ხელმისაწვდომია ცენტრის ვებ-გვერდზე და ცენტრი ინდივიდუალურად მუშაობს სკოლებთან სახელმძღვანელოს გამოყენების საკითხზე.</a:t>
            </a:r>
            <a:endParaRPr lang="en-US" sz="1400" dirty="0">
              <a:latin typeface="Calibri 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3BFE16-3162-4AEB-AC85-BBDE17A4E3B0}"/>
              </a:ext>
            </a:extLst>
          </p:cNvPr>
          <p:cNvSpPr/>
          <p:nvPr/>
        </p:nvSpPr>
        <p:spPr>
          <a:xfrm>
            <a:off x="7279342" y="411196"/>
            <a:ext cx="5983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ცენტრის</a:t>
            </a:r>
            <a:r>
              <a:rPr lang="en-US" sz="2400" b="1" dirty="0">
                <a:solidFill>
                  <a:schemeClr val="accent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 </a:t>
            </a:r>
            <a:r>
              <a:rPr lang="ka-GE" sz="2400" b="1" dirty="0">
                <a:solidFill>
                  <a:schemeClr val="accent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რეფლექსია</a:t>
            </a:r>
            <a:r>
              <a:rPr lang="ka-GE" sz="2400" b="1" dirty="0">
                <a:solidFill>
                  <a:schemeClr val="accent1"/>
                </a:solidFill>
              </a:rPr>
              <a:t>: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F16BA09-91E8-42ED-A10B-9FFFC37DF3D2}"/>
              </a:ext>
            </a:extLst>
          </p:cNvPr>
          <p:cNvSpPr/>
          <p:nvPr/>
        </p:nvSpPr>
        <p:spPr>
          <a:xfrm rot="4672661">
            <a:off x="1770479" y="1391951"/>
            <a:ext cx="1067460" cy="154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BA04DA0-E271-43EA-8852-715362BE66CF}"/>
              </a:ext>
            </a:extLst>
          </p:cNvPr>
          <p:cNvSpPr/>
          <p:nvPr/>
        </p:nvSpPr>
        <p:spPr>
          <a:xfrm rot="7237435">
            <a:off x="8203616" y="1404107"/>
            <a:ext cx="1137268" cy="1601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43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F51EF8-0AFE-4175-9B6C-DBAE8E115035}"/>
              </a:ext>
            </a:extLst>
          </p:cNvPr>
          <p:cNvSpPr/>
          <p:nvPr/>
        </p:nvSpPr>
        <p:spPr>
          <a:xfrm>
            <a:off x="6526502" y="1021212"/>
            <a:ext cx="4997823" cy="99283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lvl="0" indent="-28575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ka-G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გააძლიეროს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საგანმანათლებლო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რესურს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ცენტრები</a:t>
            </a:r>
            <a:r>
              <a:rPr lang="ka-G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 როლი </a:t>
            </a:r>
            <a:r>
              <a:rPr lang="ka-GE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საავტორიზაციო</a:t>
            </a:r>
            <a:r>
              <a:rPr lang="ka-G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პროცესში მონაწილეობისათვის.</a:t>
            </a:r>
            <a:endParaRPr lang="ka-GE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5F51C-AF6B-4C17-A6C6-8ED5D1BEBDEA}"/>
              </a:ext>
            </a:extLst>
          </p:cNvPr>
          <p:cNvSpPr/>
          <p:nvPr/>
        </p:nvSpPr>
        <p:spPr>
          <a:xfrm>
            <a:off x="788893" y="998385"/>
            <a:ext cx="43927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  <a:ea typeface="Times New Roman" panose="02020603050405020304" pitchFamily="18" charset="0"/>
                <a:cs typeface="Sylfaen" panose="010A0502050306030303" pitchFamily="18" charset="0"/>
              </a:rPr>
              <a:t>განათლების</a:t>
            </a:r>
            <a:r>
              <a:rPr lang="en-US" sz="24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/>
                </a:solidFill>
                <a:ea typeface="Times New Roman" panose="02020603050405020304" pitchFamily="18" charset="0"/>
                <a:cs typeface="Sylfaen" panose="010A0502050306030303" pitchFamily="18" charset="0"/>
              </a:rPr>
              <a:t>მეცნიერებისა</a:t>
            </a:r>
            <a:r>
              <a:rPr lang="en-US" sz="24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a typeface="Times New Roman" panose="02020603050405020304" pitchFamily="18" charset="0"/>
                <a:cs typeface="Sylfaen" panose="010A0502050306030303" pitchFamily="18" charset="0"/>
              </a:rPr>
              <a:t>და</a:t>
            </a:r>
            <a:r>
              <a:rPr lang="en-US" sz="24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a typeface="Times New Roman" panose="02020603050405020304" pitchFamily="18" charset="0"/>
                <a:cs typeface="Sylfaen" panose="010A0502050306030303" pitchFamily="18" charset="0"/>
              </a:rPr>
              <a:t>ახალგაზრდობის</a:t>
            </a:r>
            <a:r>
              <a:rPr lang="en-US" sz="24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a typeface="Times New Roman" panose="02020603050405020304" pitchFamily="18" charset="0"/>
                <a:cs typeface="Sylfaen" panose="010A0502050306030303" pitchFamily="18" charset="0"/>
              </a:rPr>
              <a:t>სამინისტრო</a:t>
            </a: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მ</a:t>
            </a:r>
            <a:r>
              <a:rPr lang="en-US" sz="2400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ka-GE" sz="2400" b="1" dirty="0"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B7D916-7072-49B7-815C-9E19BFC48E8E}"/>
              </a:ext>
            </a:extLst>
          </p:cNvPr>
          <p:cNvSpPr/>
          <p:nvPr/>
        </p:nvSpPr>
        <p:spPr>
          <a:xfrm>
            <a:off x="6719243" y="3307377"/>
            <a:ext cx="4997824" cy="273690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ka-GE" sz="16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ცენტრისა და სამინისტროს თანამშრომლობით დაიგეგმოს სკოლების ინფრასტრუქტურის განვითარება ავტორიზაციის მესამე სტანდარტთა შესაბამისობაში მოყვანის მიზნით.</a:t>
            </a:r>
          </a:p>
          <a:p>
            <a:pPr marL="342900" lvl="0" indent="-342900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შეიმუშაონ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და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განახორციელონ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მონიტორინგის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გეგმა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რომელიც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სკოლებს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 </a:t>
            </a:r>
            <a:r>
              <a:rPr lang="ka-GE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ხელს შეუწყობს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ავტორიზაციის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საბჭოს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რეკომენდაციების</a:t>
            </a:r>
            <a:r>
              <a:rPr lang="en-US" sz="1600" dirty="0"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შესრულებაში</a:t>
            </a:r>
            <a:r>
              <a:rPr lang="ka-GE" sz="1600" dirty="0"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.</a:t>
            </a:r>
            <a:endParaRPr lang="en-US" sz="1600" dirty="0">
              <a:latin typeface="Calibri 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5AD4A-E74A-4487-BAA6-263AE89C6559}"/>
              </a:ext>
            </a:extLst>
          </p:cNvPr>
          <p:cNvSpPr/>
          <p:nvPr/>
        </p:nvSpPr>
        <p:spPr>
          <a:xfrm>
            <a:off x="853889" y="3502559"/>
            <a:ext cx="4482351" cy="3388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სსიპ -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განათლების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ხარისხის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განვითარების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ეროვნულ</a:t>
            </a: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მა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ცენტრ</a:t>
            </a: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მა</a:t>
            </a: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და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განათლების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მეცნიერებისა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და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ახალგაზრდობის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სამინისტრო</a:t>
            </a: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მ</a:t>
            </a:r>
            <a:r>
              <a:rPr lang="ka-GE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Sylfaen" panose="010A0502050306030303" pitchFamily="18" charset="0"/>
              </a:rPr>
              <a:t>ერთად</a:t>
            </a:r>
            <a:r>
              <a:rPr lang="en-US" sz="2400" b="1" dirty="0">
                <a:solidFill>
                  <a:schemeClr val="accent1"/>
                </a:solidFill>
                <a:latin typeface="Calibri 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a-GE" sz="2400" b="1" dirty="0">
              <a:solidFill>
                <a:schemeClr val="accent1"/>
              </a:solidFill>
              <a:latin typeface="Calibri 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5000"/>
              </a:lnSpc>
              <a:spcBef>
                <a:spcPts val="750"/>
              </a:spcBef>
              <a:spcAft>
                <a:spcPts val="750"/>
              </a:spcAft>
              <a:tabLst>
                <a:tab pos="457200" algn="l"/>
              </a:tabLst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36F6654-3989-44FB-B7D1-976A2A9F620A}"/>
              </a:ext>
            </a:extLst>
          </p:cNvPr>
          <p:cNvSpPr/>
          <p:nvPr/>
        </p:nvSpPr>
        <p:spPr>
          <a:xfrm>
            <a:off x="5181600" y="1407459"/>
            <a:ext cx="1156254" cy="717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14FABD8-C9D7-4DD9-A957-7695DD14B067}"/>
              </a:ext>
            </a:extLst>
          </p:cNvPr>
          <p:cNvSpPr/>
          <p:nvPr/>
        </p:nvSpPr>
        <p:spPr>
          <a:xfrm>
            <a:off x="5336047" y="4604111"/>
            <a:ext cx="1156254" cy="717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82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CE11B-FA56-4393-B868-2E83E833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15" y="446467"/>
            <a:ext cx="10515600" cy="569151"/>
          </a:xfrm>
        </p:spPr>
        <p:txBody>
          <a:bodyPr>
            <a:normAutofit fontScale="90000"/>
          </a:bodyPr>
          <a:lstStyle/>
          <a:p>
            <a:pPr algn="r">
              <a:spcAft>
                <a:spcPts val="486"/>
              </a:spcAft>
              <a:defRPr/>
            </a:pPr>
            <a:br>
              <a:rPr lang="ka-GE" sz="3200" b="1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200" dirty="0"/>
            </a:br>
            <a:endParaRPr lang="en-US" sz="3200" b="1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 Light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DE81BB-5DAE-4082-9186-64EFEC5EFA40}"/>
              </a:ext>
            </a:extLst>
          </p:cNvPr>
          <p:cNvSpPr txBox="1">
            <a:spLocks/>
          </p:cNvSpPr>
          <p:nvPr/>
        </p:nvSpPr>
        <p:spPr>
          <a:xfrm>
            <a:off x="938230" y="6126494"/>
            <a:ext cx="10016836" cy="3998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ka-GE" sz="20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5610F-69DE-44E9-82ED-B40A627E6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2" y="1876092"/>
            <a:ext cx="5961185" cy="3754559"/>
          </a:xfrm>
        </p:spPr>
        <p:txBody>
          <a:bodyPr>
            <a:normAutofit fontScale="85000" lnSpcReduction="10000"/>
          </a:bodyPr>
          <a:lstStyle/>
          <a:p>
            <a:pPr marL="457200" lvl="1" indent="0" algn="just">
              <a:buNone/>
            </a:pPr>
            <a:endParaRPr lang="en-US" sz="14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800100" lvl="2" indent="-342900" defTabSz="6223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ka-GE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მომზადდა სკოლების ავტორიზაციის პროცესის სახელმძღვანელო;</a:t>
            </a:r>
            <a:endParaRPr lang="en-US" sz="18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2" indent="0" defTabSz="622300">
              <a:spcBef>
                <a:spcPct val="0"/>
              </a:spcBef>
              <a:spcAft>
                <a:spcPct val="35000"/>
              </a:spcAft>
              <a:buNone/>
            </a:pPr>
            <a:endParaRPr lang="ka-GE" sz="18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2" indent="-342900" defTabSz="6223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ka-GE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შემუშავდა სკოლების ავტორიზაციის საუკეთესო პრაქტიკის დოკუმენტი;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2" indent="0" defTabSz="622300"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800100" lvl="2" indent="-342900" algn="just" defTabSz="6223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ka-GE" sz="1800" kern="12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მომზადდა ექსპერტთა საქმიანობის შეფასების და პროფესიული განვითარების პოლიტიკის კონცეფცია; შეფასების ინსტრუმენტებმა გაიარა პილოტირება;</a:t>
            </a:r>
          </a:p>
          <a:p>
            <a:pPr marL="457200" lvl="2" indent="0" algn="just" defTabSz="622300">
              <a:spcBef>
                <a:spcPct val="0"/>
              </a:spcBef>
              <a:spcAft>
                <a:spcPct val="35000"/>
              </a:spcAft>
              <a:buNone/>
            </a:pPr>
            <a:endParaRPr lang="en-US" sz="18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2" indent="-342900" algn="just" defTabSz="62230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Ø"/>
            </a:pPr>
            <a:r>
              <a:rPr lang="ka-GE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 წლის აპრილში ჩატარდა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I2Q </a:t>
            </a:r>
            <a:r>
              <a:rPr lang="ka-GE" sz="1800" dirty="0">
                <a:solidFill>
                  <a:schemeClr val="bg2">
                    <a:lumMod val="10000"/>
                  </a:schemeClr>
                </a:solidFill>
              </a:rPr>
              <a:t>პროექტის მხარდაჭერის </a:t>
            </a:r>
            <a:r>
              <a:rPr lang="ka-GE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შემაჯამებელი სემინარი, რომელშიც მონაწილეობა მიიღო ყველა დაინტერესებულმა მხარემ.</a:t>
            </a:r>
            <a:endParaRPr lang="en-US" sz="1800" kern="12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2" indent="0" algn="just" defTabSz="622300">
              <a:spcBef>
                <a:spcPct val="0"/>
              </a:spcBef>
              <a:spcAft>
                <a:spcPct val="35000"/>
              </a:spcAft>
              <a:buNone/>
            </a:pPr>
            <a:endParaRPr lang="ka-GE" sz="1800" kern="1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lvl="2" indent="0" algn="just" defTabSz="622300">
              <a:spcBef>
                <a:spcPct val="0"/>
              </a:spcBef>
              <a:spcAft>
                <a:spcPct val="35000"/>
              </a:spcAft>
              <a:buNone/>
            </a:pPr>
            <a:endParaRPr lang="ka-GE" sz="1800" kern="1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lvl="1" indent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26" name="Picture 2" descr="სკოლების ავტორიზაციის პროცესის მონაწილე მხარეებისთვის სახელმძღვანელო შემუშავდა">
            <a:extLst>
              <a:ext uri="{FF2B5EF4-FFF2-40B4-BE49-F238E27FC236}">
                <a16:creationId xmlns:a16="http://schemas.microsoft.com/office/drawing/2014/main" id="{1E4046C1-CB80-426D-B68F-CA35E6380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490" y="1015618"/>
            <a:ext cx="5594322" cy="57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DB4339-A581-4BEB-828F-1EEB93EF69C3}"/>
              </a:ext>
            </a:extLst>
          </p:cNvPr>
          <p:cNvSpPr/>
          <p:nvPr/>
        </p:nvSpPr>
        <p:spPr>
          <a:xfrm>
            <a:off x="609599" y="681978"/>
            <a:ext cx="67235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ka-GE" sz="2800" b="1" dirty="0">
                <a:solidFill>
                  <a:schemeClr val="accent1"/>
                </a:solidFill>
              </a:rPr>
              <a:t>დამხმარე რესურსების შემუშავება</a:t>
            </a:r>
            <a:endParaRPr lang="en-US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526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D3E573C-3958-42CC-A225-6B8B07B0F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37AE4E8-E01E-4FD9-89B2-91EF5C7DD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96758 w 12192000"/>
              <a:gd name="connsiteY0" fmla="*/ 10203 h 6858000"/>
              <a:gd name="connsiteX1" fmla="*/ 5392866 w 12192000"/>
              <a:gd name="connsiteY1" fmla="*/ 11426 h 6858000"/>
              <a:gd name="connsiteX2" fmla="*/ 5281815 w 12192000"/>
              <a:gd name="connsiteY2" fmla="*/ 43431 h 6858000"/>
              <a:gd name="connsiteX3" fmla="*/ 5060816 w 12192000"/>
              <a:gd name="connsiteY3" fmla="*/ 140336 h 6858000"/>
              <a:gd name="connsiteX4" fmla="*/ 5019170 w 12192000"/>
              <a:gd name="connsiteY4" fmla="*/ 180311 h 6858000"/>
              <a:gd name="connsiteX5" fmla="*/ 4674779 w 12192000"/>
              <a:gd name="connsiteY5" fmla="*/ 441672 h 6858000"/>
              <a:gd name="connsiteX6" fmla="*/ 4740661 w 12192000"/>
              <a:gd name="connsiteY6" fmla="*/ 497083 h 6858000"/>
              <a:gd name="connsiteX7" fmla="*/ 4618372 w 12192000"/>
              <a:gd name="connsiteY7" fmla="*/ 563372 h 6858000"/>
              <a:gd name="connsiteX8" fmla="*/ 4590828 w 12192000"/>
              <a:gd name="connsiteY8" fmla="*/ 591204 h 6858000"/>
              <a:gd name="connsiteX9" fmla="*/ 4614185 w 12192000"/>
              <a:gd name="connsiteY9" fmla="*/ 624601 h 6858000"/>
              <a:gd name="connsiteX10" fmla="*/ 4664862 w 12192000"/>
              <a:gd name="connsiteY10" fmla="*/ 647878 h 6858000"/>
              <a:gd name="connsiteX11" fmla="*/ 4732066 w 12192000"/>
              <a:gd name="connsiteY11" fmla="*/ 706829 h 6858000"/>
              <a:gd name="connsiteX12" fmla="*/ 4729423 w 12192000"/>
              <a:gd name="connsiteY12" fmla="*/ 752878 h 6858000"/>
              <a:gd name="connsiteX13" fmla="*/ 4689540 w 12192000"/>
              <a:gd name="connsiteY13" fmla="*/ 836372 h 6858000"/>
              <a:gd name="connsiteX14" fmla="*/ 4749475 w 12192000"/>
              <a:gd name="connsiteY14" fmla="*/ 923661 h 6858000"/>
              <a:gd name="connsiteX15" fmla="*/ 4780322 w 12192000"/>
              <a:gd name="connsiteY15" fmla="*/ 949468 h 6858000"/>
              <a:gd name="connsiteX16" fmla="*/ 4720828 w 12192000"/>
              <a:gd name="connsiteY16" fmla="*/ 958323 h 6858000"/>
              <a:gd name="connsiteX17" fmla="*/ 4700119 w 12192000"/>
              <a:gd name="connsiteY17" fmla="*/ 994757 h 6858000"/>
              <a:gd name="connsiteX18" fmla="*/ 4690862 w 12192000"/>
              <a:gd name="connsiteY18" fmla="*/ 1012975 h 6858000"/>
              <a:gd name="connsiteX19" fmla="*/ 4634676 w 12192000"/>
              <a:gd name="connsiteY19" fmla="*/ 1127083 h 6858000"/>
              <a:gd name="connsiteX20" fmla="*/ 4644152 w 12192000"/>
              <a:gd name="connsiteY20" fmla="*/ 1158961 h 6858000"/>
              <a:gd name="connsiteX21" fmla="*/ 4737797 w 12192000"/>
              <a:gd name="connsiteY21" fmla="*/ 1313047 h 6858000"/>
              <a:gd name="connsiteX22" fmla="*/ 4638204 w 12192000"/>
              <a:gd name="connsiteY22" fmla="*/ 1356058 h 6858000"/>
              <a:gd name="connsiteX23" fmla="*/ 4632253 w 12192000"/>
              <a:gd name="connsiteY23" fmla="*/ 1428925 h 6858000"/>
              <a:gd name="connsiteX24" fmla="*/ 4581575 w 12192000"/>
              <a:gd name="connsiteY24" fmla="*/ 1510395 h 6858000"/>
              <a:gd name="connsiteX25" fmla="*/ 4470084 w 12192000"/>
              <a:gd name="connsiteY25" fmla="*/ 1625011 h 6858000"/>
              <a:gd name="connsiteX26" fmla="*/ 4406845 w 12192000"/>
              <a:gd name="connsiteY26" fmla="*/ 1701926 h 6858000"/>
              <a:gd name="connsiteX27" fmla="*/ 4515913 w 12192000"/>
              <a:gd name="connsiteY27" fmla="*/ 1722418 h 6858000"/>
              <a:gd name="connsiteX28" fmla="*/ 4532879 w 12192000"/>
              <a:gd name="connsiteY28" fmla="*/ 1734311 h 6858000"/>
              <a:gd name="connsiteX29" fmla="*/ 4519880 w 12192000"/>
              <a:gd name="connsiteY29" fmla="*/ 1774792 h 6858000"/>
              <a:gd name="connsiteX30" fmla="*/ 4502473 w 12192000"/>
              <a:gd name="connsiteY30" fmla="*/ 1815024 h 6858000"/>
              <a:gd name="connsiteX31" fmla="*/ 4514592 w 12192000"/>
              <a:gd name="connsiteY31" fmla="*/ 1846649 h 6858000"/>
              <a:gd name="connsiteX32" fmla="*/ 4599644 w 12192000"/>
              <a:gd name="connsiteY32" fmla="*/ 1983529 h 6858000"/>
              <a:gd name="connsiteX33" fmla="*/ 4669490 w 12192000"/>
              <a:gd name="connsiteY33" fmla="*/ 2037925 h 6858000"/>
              <a:gd name="connsiteX34" fmla="*/ 4828575 w 12192000"/>
              <a:gd name="connsiteY34" fmla="*/ 2285118 h 6858000"/>
              <a:gd name="connsiteX35" fmla="*/ 4878593 w 12192000"/>
              <a:gd name="connsiteY35" fmla="*/ 2365322 h 6858000"/>
              <a:gd name="connsiteX36" fmla="*/ 4841575 w 12192000"/>
              <a:gd name="connsiteY36" fmla="*/ 2393659 h 6858000"/>
              <a:gd name="connsiteX37" fmla="*/ 4912527 w 12192000"/>
              <a:gd name="connsiteY37" fmla="*/ 2477660 h 6858000"/>
              <a:gd name="connsiteX38" fmla="*/ 4996035 w 12192000"/>
              <a:gd name="connsiteY38" fmla="*/ 2571021 h 6858000"/>
              <a:gd name="connsiteX39" fmla="*/ 5017848 w 12192000"/>
              <a:gd name="connsiteY39" fmla="*/ 2595818 h 6858000"/>
              <a:gd name="connsiteX40" fmla="*/ 6739364 w 12192000"/>
              <a:gd name="connsiteY40" fmla="*/ 3428225 h 6858000"/>
              <a:gd name="connsiteX41" fmla="*/ 7193263 w 12192000"/>
              <a:gd name="connsiteY41" fmla="*/ 3305514 h 6858000"/>
              <a:gd name="connsiteX42" fmla="*/ 7372843 w 12192000"/>
              <a:gd name="connsiteY42" fmla="*/ 3210130 h 6858000"/>
              <a:gd name="connsiteX43" fmla="*/ 7602877 w 12192000"/>
              <a:gd name="connsiteY43" fmla="*/ 3057057 h 6858000"/>
              <a:gd name="connsiteX44" fmla="*/ 7848777 w 12192000"/>
              <a:gd name="connsiteY44" fmla="*/ 2933840 h 6858000"/>
              <a:gd name="connsiteX45" fmla="*/ 7932507 w 12192000"/>
              <a:gd name="connsiteY45" fmla="*/ 2820997 h 6858000"/>
              <a:gd name="connsiteX46" fmla="*/ 7961812 w 12192000"/>
              <a:gd name="connsiteY46" fmla="*/ 2789372 h 6858000"/>
              <a:gd name="connsiteX47" fmla="*/ 8035185 w 12192000"/>
              <a:gd name="connsiteY47" fmla="*/ 2748129 h 6858000"/>
              <a:gd name="connsiteX48" fmla="*/ 8163202 w 12192000"/>
              <a:gd name="connsiteY48" fmla="*/ 2659069 h 6858000"/>
              <a:gd name="connsiteX49" fmla="*/ 8116270 w 12192000"/>
              <a:gd name="connsiteY49" fmla="*/ 2638828 h 6858000"/>
              <a:gd name="connsiteX50" fmla="*/ 7981202 w 12192000"/>
              <a:gd name="connsiteY50" fmla="*/ 2692720 h 6858000"/>
              <a:gd name="connsiteX51" fmla="*/ 7882928 w 12192000"/>
              <a:gd name="connsiteY51" fmla="*/ 2707140 h 6858000"/>
              <a:gd name="connsiteX52" fmla="*/ 8021303 w 12192000"/>
              <a:gd name="connsiteY52" fmla="*/ 2613022 h 6858000"/>
              <a:gd name="connsiteX53" fmla="*/ 8155270 w 12192000"/>
              <a:gd name="connsiteY53" fmla="*/ 2490563 h 6858000"/>
              <a:gd name="connsiteX54" fmla="*/ 8051930 w 12192000"/>
              <a:gd name="connsiteY54" fmla="*/ 2514093 h 6858000"/>
              <a:gd name="connsiteX55" fmla="*/ 8047523 w 12192000"/>
              <a:gd name="connsiteY55" fmla="*/ 2497647 h 6858000"/>
              <a:gd name="connsiteX56" fmla="*/ 8136981 w 12192000"/>
              <a:gd name="connsiteY56" fmla="*/ 2351913 h 6858000"/>
              <a:gd name="connsiteX57" fmla="*/ 8181271 w 12192000"/>
              <a:gd name="connsiteY57" fmla="*/ 2293214 h 6858000"/>
              <a:gd name="connsiteX58" fmla="*/ 8380457 w 12192000"/>
              <a:gd name="connsiteY58" fmla="*/ 2116360 h 6858000"/>
              <a:gd name="connsiteX59" fmla="*/ 8191404 w 12192000"/>
              <a:gd name="connsiteY59" fmla="*/ 2195300 h 6858000"/>
              <a:gd name="connsiteX60" fmla="*/ 8386627 w 12192000"/>
              <a:gd name="connsiteY60" fmla="*/ 2023250 h 6858000"/>
              <a:gd name="connsiteX61" fmla="*/ 8481372 w 12192000"/>
              <a:gd name="connsiteY61" fmla="*/ 1959745 h 6858000"/>
              <a:gd name="connsiteX62" fmla="*/ 8505390 w 12192000"/>
              <a:gd name="connsiteY62" fmla="*/ 1922299 h 6858000"/>
              <a:gd name="connsiteX63" fmla="*/ 8463305 w 12192000"/>
              <a:gd name="connsiteY63" fmla="*/ 1914202 h 6858000"/>
              <a:gd name="connsiteX64" fmla="*/ 8334185 w 12192000"/>
              <a:gd name="connsiteY64" fmla="*/ 1928626 h 6858000"/>
              <a:gd name="connsiteX65" fmla="*/ 8493491 w 12192000"/>
              <a:gd name="connsiteY65" fmla="*/ 1812998 h 6858000"/>
              <a:gd name="connsiteX66" fmla="*/ 8374066 w 12192000"/>
              <a:gd name="connsiteY66" fmla="*/ 1830708 h 6858000"/>
              <a:gd name="connsiteX67" fmla="*/ 8339694 w 12192000"/>
              <a:gd name="connsiteY67" fmla="*/ 1785166 h 6858000"/>
              <a:gd name="connsiteX68" fmla="*/ 8284168 w 12192000"/>
              <a:gd name="connsiteY68" fmla="*/ 1711540 h 6858000"/>
              <a:gd name="connsiteX69" fmla="*/ 8245831 w 12192000"/>
              <a:gd name="connsiteY69" fmla="*/ 1670552 h 6858000"/>
              <a:gd name="connsiteX70" fmla="*/ 8229745 w 12192000"/>
              <a:gd name="connsiteY70" fmla="*/ 1541517 h 6858000"/>
              <a:gd name="connsiteX71" fmla="*/ 8262796 w 12192000"/>
              <a:gd name="connsiteY71" fmla="*/ 1400336 h 6858000"/>
              <a:gd name="connsiteX72" fmla="*/ 8352254 w 12192000"/>
              <a:gd name="connsiteY72" fmla="*/ 1328987 h 6858000"/>
              <a:gd name="connsiteX73" fmla="*/ 8326473 w 12192000"/>
              <a:gd name="connsiteY73" fmla="*/ 1248781 h 6858000"/>
              <a:gd name="connsiteX74" fmla="*/ 8136099 w 12192000"/>
              <a:gd name="connsiteY74" fmla="*/ 1297360 h 6858000"/>
              <a:gd name="connsiteX75" fmla="*/ 8420998 w 12192000"/>
              <a:gd name="connsiteY75" fmla="*/ 1106336 h 6858000"/>
              <a:gd name="connsiteX76" fmla="*/ 8373186 w 12192000"/>
              <a:gd name="connsiteY76" fmla="*/ 1096722 h 6858000"/>
              <a:gd name="connsiteX77" fmla="*/ 8375169 w 12192000"/>
              <a:gd name="connsiteY77" fmla="*/ 1081794 h 6858000"/>
              <a:gd name="connsiteX78" fmla="*/ 8372084 w 12192000"/>
              <a:gd name="connsiteY78" fmla="*/ 989950 h 6858000"/>
              <a:gd name="connsiteX79" fmla="*/ 8364151 w 12192000"/>
              <a:gd name="connsiteY79" fmla="*/ 947697 h 6858000"/>
              <a:gd name="connsiteX80" fmla="*/ 8376711 w 12192000"/>
              <a:gd name="connsiteY80" fmla="*/ 899118 h 6858000"/>
              <a:gd name="connsiteX81" fmla="*/ 8162981 w 12192000"/>
              <a:gd name="connsiteY81" fmla="*/ 918094 h 6858000"/>
              <a:gd name="connsiteX82" fmla="*/ 8069999 w 12192000"/>
              <a:gd name="connsiteY82" fmla="*/ 906961 h 6858000"/>
              <a:gd name="connsiteX83" fmla="*/ 7907827 w 12192000"/>
              <a:gd name="connsiteY83" fmla="*/ 903926 h 6858000"/>
              <a:gd name="connsiteX84" fmla="*/ 7832692 w 12192000"/>
              <a:gd name="connsiteY84" fmla="*/ 913287 h 6858000"/>
              <a:gd name="connsiteX85" fmla="*/ 7768573 w 12192000"/>
              <a:gd name="connsiteY85" fmla="*/ 901144 h 6858000"/>
              <a:gd name="connsiteX86" fmla="*/ 7830048 w 12192000"/>
              <a:gd name="connsiteY86" fmla="*/ 843963 h 6858000"/>
              <a:gd name="connsiteX87" fmla="*/ 7916642 w 12192000"/>
              <a:gd name="connsiteY87" fmla="*/ 844721 h 6858000"/>
              <a:gd name="connsiteX88" fmla="*/ 7978337 w 12192000"/>
              <a:gd name="connsiteY88" fmla="*/ 807530 h 6858000"/>
              <a:gd name="connsiteX89" fmla="*/ 8037167 w 12192000"/>
              <a:gd name="connsiteY89" fmla="*/ 740226 h 6858000"/>
              <a:gd name="connsiteX90" fmla="*/ 8244728 w 12192000"/>
              <a:gd name="connsiteY90" fmla="*/ 632950 h 6858000"/>
              <a:gd name="connsiteX91" fmla="*/ 8282626 w 12192000"/>
              <a:gd name="connsiteY91" fmla="*/ 592216 h 6858000"/>
              <a:gd name="connsiteX92" fmla="*/ 7689250 w 12192000"/>
              <a:gd name="connsiteY92" fmla="*/ 747818 h 6858000"/>
              <a:gd name="connsiteX93" fmla="*/ 7872573 w 12192000"/>
              <a:gd name="connsiteY93" fmla="*/ 682541 h 6858000"/>
              <a:gd name="connsiteX94" fmla="*/ 7748521 w 12192000"/>
              <a:gd name="connsiteY94" fmla="*/ 694433 h 6858000"/>
              <a:gd name="connsiteX95" fmla="*/ 7679775 w 12192000"/>
              <a:gd name="connsiteY95" fmla="*/ 650662 h 6858000"/>
              <a:gd name="connsiteX96" fmla="*/ 7680657 w 12192000"/>
              <a:gd name="connsiteY96" fmla="*/ 638264 h 6858000"/>
              <a:gd name="connsiteX97" fmla="*/ 7731115 w 12192000"/>
              <a:gd name="connsiteY97" fmla="*/ 597528 h 6858000"/>
              <a:gd name="connsiteX98" fmla="*/ 7760642 w 12192000"/>
              <a:gd name="connsiteY98" fmla="*/ 571216 h 6858000"/>
              <a:gd name="connsiteX99" fmla="*/ 7841505 w 12192000"/>
              <a:gd name="connsiteY99" fmla="*/ 476336 h 6858000"/>
              <a:gd name="connsiteX100" fmla="*/ 7783776 w 12192000"/>
              <a:gd name="connsiteY100" fmla="*/ 466216 h 6858000"/>
              <a:gd name="connsiteX101" fmla="*/ 7762403 w 12192000"/>
              <a:gd name="connsiteY101" fmla="*/ 446481 h 6858000"/>
              <a:gd name="connsiteX102" fmla="*/ 7778488 w 12192000"/>
              <a:gd name="connsiteY102" fmla="*/ 418650 h 6858000"/>
              <a:gd name="connsiteX103" fmla="*/ 7957184 w 12192000"/>
              <a:gd name="connsiteY103" fmla="*/ 333131 h 6858000"/>
              <a:gd name="connsiteX104" fmla="*/ 7971064 w 12192000"/>
              <a:gd name="connsiteY104" fmla="*/ 266841 h 6858000"/>
              <a:gd name="connsiteX105" fmla="*/ 7937572 w 12192000"/>
              <a:gd name="connsiteY105" fmla="*/ 256975 h 6858000"/>
              <a:gd name="connsiteX106" fmla="*/ 7898573 w 12192000"/>
              <a:gd name="connsiteY106" fmla="*/ 261528 h 6858000"/>
              <a:gd name="connsiteX107" fmla="*/ 7929642 w 12192000"/>
              <a:gd name="connsiteY107" fmla="*/ 209408 h 6858000"/>
              <a:gd name="connsiteX108" fmla="*/ 8056117 w 12192000"/>
              <a:gd name="connsiteY108" fmla="*/ 156782 h 6858000"/>
              <a:gd name="connsiteX109" fmla="*/ 8025270 w 12192000"/>
              <a:gd name="connsiteY109" fmla="*/ 108457 h 6858000"/>
              <a:gd name="connsiteX110" fmla="*/ 8167695 w 12192000"/>
              <a:gd name="connsiteY110" fmla="*/ 35609 h 6858000"/>
              <a:gd name="connsiteX111" fmla="*/ 8251347 w 12192000"/>
              <a:gd name="connsiteY111" fmla="*/ 10203 h 6858000"/>
              <a:gd name="connsiteX112" fmla="*/ 0 w 12192000"/>
              <a:gd name="connsiteY112" fmla="*/ 0 h 6858000"/>
              <a:gd name="connsiteX113" fmla="*/ 12192000 w 12192000"/>
              <a:gd name="connsiteY113" fmla="*/ 0 h 6858000"/>
              <a:gd name="connsiteX114" fmla="*/ 12192000 w 12192000"/>
              <a:gd name="connsiteY114" fmla="*/ 10202 h 6858000"/>
              <a:gd name="connsiteX115" fmla="*/ 10023511 w 12192000"/>
              <a:gd name="connsiteY115" fmla="*/ 10202 h 6858000"/>
              <a:gd name="connsiteX116" fmla="*/ 10081290 w 12192000"/>
              <a:gd name="connsiteY116" fmla="*/ 46954 h 6858000"/>
              <a:gd name="connsiteX117" fmla="*/ 10208104 w 12192000"/>
              <a:gd name="connsiteY117" fmla="*/ 121978 h 6858000"/>
              <a:gd name="connsiteX118" fmla="*/ 9887339 w 12192000"/>
              <a:gd name="connsiteY118" fmla="*/ 204920 h 6858000"/>
              <a:gd name="connsiteX119" fmla="*/ 9575589 w 12192000"/>
              <a:gd name="connsiteY119" fmla="*/ 322144 h 6858000"/>
              <a:gd name="connsiteX120" fmla="*/ 9516842 w 12192000"/>
              <a:gd name="connsiteY120" fmla="*/ 370501 h 6858000"/>
              <a:gd name="connsiteX121" fmla="*/ 9031031 w 12192000"/>
              <a:gd name="connsiteY121" fmla="*/ 686665 h 6858000"/>
              <a:gd name="connsiteX122" fmla="*/ 9123967 w 12192000"/>
              <a:gd name="connsiteY122" fmla="*/ 753695 h 6858000"/>
              <a:gd name="connsiteX123" fmla="*/ 8951461 w 12192000"/>
              <a:gd name="connsiteY123" fmla="*/ 833883 h 6858000"/>
              <a:gd name="connsiteX124" fmla="*/ 8912607 w 12192000"/>
              <a:gd name="connsiteY124" fmla="*/ 867550 h 6858000"/>
              <a:gd name="connsiteX125" fmla="*/ 8945555 w 12192000"/>
              <a:gd name="connsiteY125" fmla="*/ 907951 h 6858000"/>
              <a:gd name="connsiteX126" fmla="*/ 9017042 w 12192000"/>
              <a:gd name="connsiteY126" fmla="*/ 936109 h 6858000"/>
              <a:gd name="connsiteX127" fmla="*/ 9111842 w 12192000"/>
              <a:gd name="connsiteY127" fmla="*/ 1007420 h 6858000"/>
              <a:gd name="connsiteX128" fmla="*/ 9108115 w 12192000"/>
              <a:gd name="connsiteY128" fmla="*/ 1063124 h 6858000"/>
              <a:gd name="connsiteX129" fmla="*/ 9051854 w 12192000"/>
              <a:gd name="connsiteY129" fmla="*/ 1164126 h 6858000"/>
              <a:gd name="connsiteX130" fmla="*/ 9136399 w 12192000"/>
              <a:gd name="connsiteY130" fmla="*/ 1269719 h 6858000"/>
              <a:gd name="connsiteX131" fmla="*/ 9179914 w 12192000"/>
              <a:gd name="connsiteY131" fmla="*/ 1300937 h 6858000"/>
              <a:gd name="connsiteX132" fmla="*/ 9095990 w 12192000"/>
              <a:gd name="connsiteY132" fmla="*/ 1311649 h 6858000"/>
              <a:gd name="connsiteX133" fmla="*/ 9066775 w 12192000"/>
              <a:gd name="connsiteY133" fmla="*/ 1355722 h 6858000"/>
              <a:gd name="connsiteX134" fmla="*/ 9053719 w 12192000"/>
              <a:gd name="connsiteY134" fmla="*/ 1377759 h 6858000"/>
              <a:gd name="connsiteX135" fmla="*/ 8974460 w 12192000"/>
              <a:gd name="connsiteY135" fmla="*/ 1515794 h 6858000"/>
              <a:gd name="connsiteX136" fmla="*/ 8987827 w 12192000"/>
              <a:gd name="connsiteY136" fmla="*/ 1554357 h 6858000"/>
              <a:gd name="connsiteX137" fmla="*/ 9119926 w 12192000"/>
              <a:gd name="connsiteY137" fmla="*/ 1740752 h 6858000"/>
              <a:gd name="connsiteX138" fmla="*/ 8979435 w 12192000"/>
              <a:gd name="connsiteY138" fmla="*/ 1792782 h 6858000"/>
              <a:gd name="connsiteX139" fmla="*/ 8971042 w 12192000"/>
              <a:gd name="connsiteY139" fmla="*/ 1880927 h 6858000"/>
              <a:gd name="connsiteX140" fmla="*/ 8899553 w 12192000"/>
              <a:gd name="connsiteY140" fmla="*/ 1979481 h 6858000"/>
              <a:gd name="connsiteX141" fmla="*/ 8742279 w 12192000"/>
              <a:gd name="connsiteY141" fmla="*/ 2118129 h 6858000"/>
              <a:gd name="connsiteX142" fmla="*/ 8653074 w 12192000"/>
              <a:gd name="connsiteY142" fmla="*/ 2211172 h 6858000"/>
              <a:gd name="connsiteX143" fmla="*/ 8806929 w 12192000"/>
              <a:gd name="connsiteY143" fmla="*/ 2235961 h 6858000"/>
              <a:gd name="connsiteX144" fmla="*/ 8830862 w 12192000"/>
              <a:gd name="connsiteY144" fmla="*/ 2250347 h 6858000"/>
              <a:gd name="connsiteX145" fmla="*/ 8812524 w 12192000"/>
              <a:gd name="connsiteY145" fmla="*/ 2299317 h 6858000"/>
              <a:gd name="connsiteX146" fmla="*/ 8787969 w 12192000"/>
              <a:gd name="connsiteY146" fmla="*/ 2347984 h 6858000"/>
              <a:gd name="connsiteX147" fmla="*/ 8805064 w 12192000"/>
              <a:gd name="connsiteY147" fmla="*/ 2386240 h 6858000"/>
              <a:gd name="connsiteX148" fmla="*/ 8925043 w 12192000"/>
              <a:gd name="connsiteY148" fmla="*/ 2551822 h 6858000"/>
              <a:gd name="connsiteX149" fmla="*/ 9023571 w 12192000"/>
              <a:gd name="connsiteY149" fmla="*/ 2617624 h 6858000"/>
              <a:gd name="connsiteX150" fmla="*/ 9247982 w 12192000"/>
              <a:gd name="connsiteY150" fmla="*/ 2916649 h 6858000"/>
              <a:gd name="connsiteX151" fmla="*/ 9318539 w 12192000"/>
              <a:gd name="connsiteY151" fmla="*/ 3013671 h 6858000"/>
              <a:gd name="connsiteX152" fmla="*/ 9266320 w 12192000"/>
              <a:gd name="connsiteY152" fmla="*/ 3047949 h 6858000"/>
              <a:gd name="connsiteX153" fmla="*/ 9366406 w 12192000"/>
              <a:gd name="connsiteY153" fmla="*/ 3149564 h 6858000"/>
              <a:gd name="connsiteX154" fmla="*/ 9484207 w 12192000"/>
              <a:gd name="connsiteY154" fmla="*/ 3262501 h 6858000"/>
              <a:gd name="connsiteX155" fmla="*/ 9514977 w 12192000"/>
              <a:gd name="connsiteY155" fmla="*/ 3292497 h 6858000"/>
              <a:gd name="connsiteX156" fmla="*/ 11943411 w 12192000"/>
              <a:gd name="connsiteY156" fmla="*/ 4299446 h 6858000"/>
              <a:gd name="connsiteX157" fmla="*/ 12108408 w 12192000"/>
              <a:gd name="connsiteY157" fmla="*/ 4283397 h 6858000"/>
              <a:gd name="connsiteX158" fmla="*/ 12192000 w 12192000"/>
              <a:gd name="connsiteY158" fmla="*/ 4266564 h 6858000"/>
              <a:gd name="connsiteX159" fmla="*/ 12192000 w 12192000"/>
              <a:gd name="connsiteY159" fmla="*/ 6858000 h 6858000"/>
              <a:gd name="connsiteX160" fmla="*/ 0 w 12192000"/>
              <a:gd name="connsiteY160" fmla="*/ 6858000 h 6858000"/>
              <a:gd name="connsiteX161" fmla="*/ 0 w 12192000"/>
              <a:gd name="connsiteY161" fmla="*/ 6205082 h 6858000"/>
              <a:gd name="connsiteX162" fmla="*/ 31834 w 12192000"/>
              <a:gd name="connsiteY162" fmla="*/ 6211531 h 6858000"/>
              <a:gd name="connsiteX163" fmla="*/ 247714 w 12192000"/>
              <a:gd name="connsiteY163" fmla="*/ 6232657 h 6858000"/>
              <a:gd name="connsiteX164" fmla="*/ 3425038 w 12192000"/>
              <a:gd name="connsiteY164" fmla="*/ 4907153 h 6858000"/>
              <a:gd name="connsiteX165" fmla="*/ 3465296 w 12192000"/>
              <a:gd name="connsiteY165" fmla="*/ 4867667 h 6858000"/>
              <a:gd name="connsiteX166" fmla="*/ 3619425 w 12192000"/>
              <a:gd name="connsiteY166" fmla="*/ 4719002 h 6858000"/>
              <a:gd name="connsiteX167" fmla="*/ 3750377 w 12192000"/>
              <a:gd name="connsiteY167" fmla="*/ 4585241 h 6858000"/>
              <a:gd name="connsiteX168" fmla="*/ 3682054 w 12192000"/>
              <a:gd name="connsiteY168" fmla="*/ 4540118 h 6858000"/>
              <a:gd name="connsiteX169" fmla="*/ 3774370 w 12192000"/>
              <a:gd name="connsiteY169" fmla="*/ 4412403 h 6858000"/>
              <a:gd name="connsiteX170" fmla="*/ 4067986 w 12192000"/>
              <a:gd name="connsiteY170" fmla="*/ 4018780 h 6858000"/>
              <a:gd name="connsiteX171" fmla="*/ 4196899 w 12192000"/>
              <a:gd name="connsiteY171" fmla="*/ 3932160 h 6858000"/>
              <a:gd name="connsiteX172" fmla="*/ 4353877 w 12192000"/>
              <a:gd name="connsiteY172" fmla="*/ 3714196 h 6858000"/>
              <a:gd name="connsiteX173" fmla="*/ 4376244 w 12192000"/>
              <a:gd name="connsiteY173" fmla="*/ 3663837 h 6858000"/>
              <a:gd name="connsiteX174" fmla="*/ 4344116 w 12192000"/>
              <a:gd name="connsiteY174" fmla="*/ 3599773 h 6858000"/>
              <a:gd name="connsiteX175" fmla="*/ 4320122 w 12192000"/>
              <a:gd name="connsiteY175" fmla="*/ 3535311 h 6858000"/>
              <a:gd name="connsiteX176" fmla="*/ 4351436 w 12192000"/>
              <a:gd name="connsiteY176" fmla="*/ 3516374 h 6858000"/>
              <a:gd name="connsiteX177" fmla="*/ 4552738 w 12192000"/>
              <a:gd name="connsiteY177" fmla="*/ 3483742 h 6858000"/>
              <a:gd name="connsiteX178" fmla="*/ 4436023 w 12192000"/>
              <a:gd name="connsiteY178" fmla="*/ 3361265 h 6858000"/>
              <a:gd name="connsiteX179" fmla="*/ 4230249 w 12192000"/>
              <a:gd name="connsiteY179" fmla="*/ 3178754 h 6858000"/>
              <a:gd name="connsiteX180" fmla="*/ 4136714 w 12192000"/>
              <a:gd name="connsiteY180" fmla="*/ 3049023 h 6858000"/>
              <a:gd name="connsiteX181" fmla="*/ 4125732 w 12192000"/>
              <a:gd name="connsiteY181" fmla="*/ 2932992 h 6858000"/>
              <a:gd name="connsiteX182" fmla="*/ 3941916 w 12192000"/>
              <a:gd name="connsiteY182" fmla="*/ 2864502 h 6858000"/>
              <a:gd name="connsiteX183" fmla="*/ 4114752 w 12192000"/>
              <a:gd name="connsiteY183" fmla="*/ 2619140 h 6858000"/>
              <a:gd name="connsiteX184" fmla="*/ 4132241 w 12192000"/>
              <a:gd name="connsiteY184" fmla="*/ 2568377 h 6858000"/>
              <a:gd name="connsiteX185" fmla="*/ 4028540 w 12192000"/>
              <a:gd name="connsiteY185" fmla="*/ 2386674 h 6858000"/>
              <a:gd name="connsiteX186" fmla="*/ 4011458 w 12192000"/>
              <a:gd name="connsiteY186" fmla="*/ 2357665 h 6858000"/>
              <a:gd name="connsiteX187" fmla="*/ 3973233 w 12192000"/>
              <a:gd name="connsiteY187" fmla="*/ 2299649 h 6858000"/>
              <a:gd name="connsiteX188" fmla="*/ 3863429 w 12192000"/>
              <a:gd name="connsiteY188" fmla="*/ 2285548 h 6858000"/>
              <a:gd name="connsiteX189" fmla="*/ 3920363 w 12192000"/>
              <a:gd name="connsiteY189" fmla="*/ 2244454 h 6858000"/>
              <a:gd name="connsiteX190" fmla="*/ 4030981 w 12192000"/>
              <a:gd name="connsiteY190" fmla="*/ 2105456 h 6858000"/>
              <a:gd name="connsiteX191" fmla="*/ 3957370 w 12192000"/>
              <a:gd name="connsiteY191" fmla="*/ 1972502 h 6858000"/>
              <a:gd name="connsiteX192" fmla="*/ 3952493 w 12192000"/>
              <a:gd name="connsiteY192" fmla="*/ 1899176 h 6858000"/>
              <a:gd name="connsiteX193" fmla="*/ 4076527 w 12192000"/>
              <a:gd name="connsiteY193" fmla="*/ 1805304 h 6858000"/>
              <a:gd name="connsiteX194" fmla="*/ 4170061 w 12192000"/>
              <a:gd name="connsiteY194" fmla="*/ 1768238 h 6858000"/>
              <a:gd name="connsiteX195" fmla="*/ 4213168 w 12192000"/>
              <a:gd name="connsiteY195" fmla="*/ 1715057 h 6858000"/>
              <a:gd name="connsiteX196" fmla="*/ 4162334 w 12192000"/>
              <a:gd name="connsiteY196" fmla="*/ 1670739 h 6858000"/>
              <a:gd name="connsiteX197" fmla="*/ 3936629 w 12192000"/>
              <a:gd name="connsiteY197" fmla="*/ 1565182 h 6858000"/>
              <a:gd name="connsiteX198" fmla="*/ 4058225 w 12192000"/>
              <a:gd name="connsiteY198" fmla="*/ 1476947 h 6858000"/>
              <a:gd name="connsiteX199" fmla="*/ 3422598 w 12192000"/>
              <a:gd name="connsiteY199" fmla="*/ 1060763 h 6858000"/>
              <a:gd name="connsiteX200" fmla="*/ 3345734 w 12192000"/>
              <a:gd name="connsiteY200" fmla="*/ 997107 h 6858000"/>
              <a:gd name="connsiteX201" fmla="*/ 2937846 w 12192000"/>
              <a:gd name="connsiteY201" fmla="*/ 842798 h 6858000"/>
              <a:gd name="connsiteX202" fmla="*/ 2518162 w 12192000"/>
              <a:gd name="connsiteY202" fmla="*/ 733618 h 6858000"/>
              <a:gd name="connsiteX203" fmla="*/ 2809744 w 12192000"/>
              <a:gd name="connsiteY203" fmla="*/ 503164 h 6858000"/>
              <a:gd name="connsiteX204" fmla="*/ 2364438 w 12192000"/>
              <a:gd name="connsiteY204" fmla="*/ 449579 h 6858000"/>
              <a:gd name="connsiteX205" fmla="*/ 2320927 w 12192000"/>
              <a:gd name="connsiteY205" fmla="*/ 451191 h 6858000"/>
              <a:gd name="connsiteX206" fmla="*/ 1446580 w 12192000"/>
              <a:gd name="connsiteY206" fmla="*/ 415735 h 6858000"/>
              <a:gd name="connsiteX207" fmla="*/ 193217 w 12192000"/>
              <a:gd name="connsiteY207" fmla="*/ 298092 h 6858000"/>
              <a:gd name="connsiteX208" fmla="*/ 0 w 12192000"/>
              <a:gd name="connsiteY208" fmla="*/ 2876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12192000" h="6858000">
                <a:moveTo>
                  <a:pt x="5396758" y="10203"/>
                </a:moveTo>
                <a:lnTo>
                  <a:pt x="5392866" y="11426"/>
                </a:lnTo>
                <a:cubicBezTo>
                  <a:pt x="5355355" y="23128"/>
                  <a:pt x="5318722" y="34070"/>
                  <a:pt x="5281815" y="43431"/>
                </a:cubicBezTo>
                <a:cubicBezTo>
                  <a:pt x="5203593" y="63166"/>
                  <a:pt x="5137272" y="116553"/>
                  <a:pt x="5060816" y="140336"/>
                </a:cubicBezTo>
                <a:cubicBezTo>
                  <a:pt x="5044508" y="145397"/>
                  <a:pt x="5024899" y="163107"/>
                  <a:pt x="5019170" y="180311"/>
                </a:cubicBezTo>
                <a:cubicBezTo>
                  <a:pt x="5000662" y="235975"/>
                  <a:pt x="4631152" y="392084"/>
                  <a:pt x="4674779" y="441672"/>
                </a:cubicBezTo>
                <a:cubicBezTo>
                  <a:pt x="4692846" y="462167"/>
                  <a:pt x="4716202" y="476842"/>
                  <a:pt x="4740661" y="497083"/>
                </a:cubicBezTo>
                <a:cubicBezTo>
                  <a:pt x="4703862" y="535288"/>
                  <a:pt x="4662440" y="551987"/>
                  <a:pt x="4618372" y="563372"/>
                </a:cubicBezTo>
                <a:cubicBezTo>
                  <a:pt x="4605150" y="566914"/>
                  <a:pt x="4592151" y="573998"/>
                  <a:pt x="4590828" y="591204"/>
                </a:cubicBezTo>
                <a:cubicBezTo>
                  <a:pt x="4589507" y="609167"/>
                  <a:pt x="4602948" y="616250"/>
                  <a:pt x="4614185" y="624601"/>
                </a:cubicBezTo>
                <a:cubicBezTo>
                  <a:pt x="4629828" y="636238"/>
                  <a:pt x="4645032" y="646361"/>
                  <a:pt x="4664862" y="647878"/>
                </a:cubicBezTo>
                <a:cubicBezTo>
                  <a:pt x="4697474" y="650156"/>
                  <a:pt x="4713117" y="682541"/>
                  <a:pt x="4732066" y="706829"/>
                </a:cubicBezTo>
                <a:cubicBezTo>
                  <a:pt x="4742642" y="720492"/>
                  <a:pt x="4747931" y="748069"/>
                  <a:pt x="4729423" y="752878"/>
                </a:cubicBezTo>
                <a:cubicBezTo>
                  <a:pt x="4684915" y="764517"/>
                  <a:pt x="4688440" y="798167"/>
                  <a:pt x="4689540" y="836372"/>
                </a:cubicBezTo>
                <a:cubicBezTo>
                  <a:pt x="4691083" y="883686"/>
                  <a:pt x="4717306" y="905443"/>
                  <a:pt x="4749475" y="923661"/>
                </a:cubicBezTo>
                <a:cubicBezTo>
                  <a:pt x="4760491" y="929986"/>
                  <a:pt x="4776134" y="929733"/>
                  <a:pt x="4780322" y="949468"/>
                </a:cubicBezTo>
                <a:cubicBezTo>
                  <a:pt x="4762254" y="968191"/>
                  <a:pt x="4740220" y="953012"/>
                  <a:pt x="4720828" y="958323"/>
                </a:cubicBezTo>
                <a:cubicBezTo>
                  <a:pt x="4704745" y="962624"/>
                  <a:pt x="4678083" y="960348"/>
                  <a:pt x="4700119" y="994757"/>
                </a:cubicBezTo>
                <a:cubicBezTo>
                  <a:pt x="4706508" y="1004624"/>
                  <a:pt x="4699016" y="1012216"/>
                  <a:pt x="4690862" y="1012975"/>
                </a:cubicBezTo>
                <a:cubicBezTo>
                  <a:pt x="4625643" y="1020817"/>
                  <a:pt x="4655609" y="1090397"/>
                  <a:pt x="4634676" y="1127083"/>
                </a:cubicBezTo>
                <a:cubicBezTo>
                  <a:pt x="4628948" y="1137203"/>
                  <a:pt x="4635118" y="1154661"/>
                  <a:pt x="4644152" y="1158961"/>
                </a:cubicBezTo>
                <a:cubicBezTo>
                  <a:pt x="4701880" y="1187300"/>
                  <a:pt x="4709813" y="1254854"/>
                  <a:pt x="4737797" y="1313047"/>
                </a:cubicBezTo>
                <a:cubicBezTo>
                  <a:pt x="4707388" y="1336070"/>
                  <a:pt x="4671033" y="1341130"/>
                  <a:pt x="4638204" y="1356058"/>
                </a:cubicBezTo>
                <a:cubicBezTo>
                  <a:pt x="4604049" y="1371745"/>
                  <a:pt x="4604049" y="1383384"/>
                  <a:pt x="4632253" y="1428925"/>
                </a:cubicBezTo>
                <a:cubicBezTo>
                  <a:pt x="4558880" y="1438794"/>
                  <a:pt x="4558880" y="1438794"/>
                  <a:pt x="4581575" y="1510395"/>
                </a:cubicBezTo>
                <a:cubicBezTo>
                  <a:pt x="4520098" y="1516975"/>
                  <a:pt x="4479557" y="1550877"/>
                  <a:pt x="4470084" y="1625011"/>
                </a:cubicBezTo>
                <a:cubicBezTo>
                  <a:pt x="4465456" y="1660938"/>
                  <a:pt x="4437693" y="1677889"/>
                  <a:pt x="4406845" y="1701926"/>
                </a:cubicBezTo>
                <a:cubicBezTo>
                  <a:pt x="4445184" y="1725204"/>
                  <a:pt x="4471185" y="1773781"/>
                  <a:pt x="4515913" y="1722418"/>
                </a:cubicBezTo>
                <a:cubicBezTo>
                  <a:pt x="4532219" y="1703697"/>
                  <a:pt x="4530678" y="1727480"/>
                  <a:pt x="4532879" y="1734311"/>
                </a:cubicBezTo>
                <a:cubicBezTo>
                  <a:pt x="4538167" y="1751009"/>
                  <a:pt x="4527151" y="1762142"/>
                  <a:pt x="4519880" y="1774792"/>
                </a:cubicBezTo>
                <a:cubicBezTo>
                  <a:pt x="4512828" y="1787443"/>
                  <a:pt x="4504454" y="1800852"/>
                  <a:pt x="4502473" y="1815024"/>
                </a:cubicBezTo>
                <a:cubicBezTo>
                  <a:pt x="4501151" y="1824890"/>
                  <a:pt x="4507541" y="1839310"/>
                  <a:pt x="4514592" y="1846649"/>
                </a:cubicBezTo>
                <a:cubicBezTo>
                  <a:pt x="4551609" y="1885359"/>
                  <a:pt x="4529576" y="1972396"/>
                  <a:pt x="4599644" y="1983529"/>
                </a:cubicBezTo>
                <a:cubicBezTo>
                  <a:pt x="4631152" y="1988587"/>
                  <a:pt x="4646354" y="2020467"/>
                  <a:pt x="4669490" y="2037925"/>
                </a:cubicBezTo>
                <a:cubicBezTo>
                  <a:pt x="4749914" y="2098901"/>
                  <a:pt x="4803679" y="2177334"/>
                  <a:pt x="4828575" y="2285118"/>
                </a:cubicBezTo>
                <a:cubicBezTo>
                  <a:pt x="4835406" y="2314973"/>
                  <a:pt x="4861627" y="2339010"/>
                  <a:pt x="4878593" y="2365322"/>
                </a:cubicBezTo>
                <a:cubicBezTo>
                  <a:pt x="4870440" y="2384551"/>
                  <a:pt x="4825932" y="2343057"/>
                  <a:pt x="4841575" y="2393659"/>
                </a:cubicBezTo>
                <a:cubicBezTo>
                  <a:pt x="4853473" y="2431612"/>
                  <a:pt x="4883881" y="2455142"/>
                  <a:pt x="4912527" y="2477660"/>
                </a:cubicBezTo>
                <a:cubicBezTo>
                  <a:pt x="4945136" y="2503214"/>
                  <a:pt x="4981273" y="2523708"/>
                  <a:pt x="4996035" y="2571021"/>
                </a:cubicBezTo>
                <a:cubicBezTo>
                  <a:pt x="4999120" y="2581142"/>
                  <a:pt x="5009034" y="2591768"/>
                  <a:pt x="5017848" y="2595818"/>
                </a:cubicBezTo>
                <a:cubicBezTo>
                  <a:pt x="5477478" y="3428480"/>
                  <a:pt x="6608922" y="3434045"/>
                  <a:pt x="6739364" y="3428225"/>
                </a:cubicBezTo>
                <a:cubicBezTo>
                  <a:pt x="6897348" y="3420888"/>
                  <a:pt x="7046739" y="3369527"/>
                  <a:pt x="7193263" y="3305514"/>
                </a:cubicBezTo>
                <a:cubicBezTo>
                  <a:pt x="7255180" y="3278442"/>
                  <a:pt x="7312688" y="3239986"/>
                  <a:pt x="7372843" y="3210130"/>
                </a:cubicBezTo>
                <a:cubicBezTo>
                  <a:pt x="7455910" y="3168888"/>
                  <a:pt x="7520029" y="3090202"/>
                  <a:pt x="7602877" y="3057057"/>
                </a:cubicBezTo>
                <a:cubicBezTo>
                  <a:pt x="7688148" y="3022900"/>
                  <a:pt x="7761081" y="2960407"/>
                  <a:pt x="7848777" y="2933840"/>
                </a:cubicBezTo>
                <a:cubicBezTo>
                  <a:pt x="7895048" y="2919672"/>
                  <a:pt x="7939777" y="2894118"/>
                  <a:pt x="7932507" y="2820997"/>
                </a:cubicBezTo>
                <a:cubicBezTo>
                  <a:pt x="7930523" y="2800249"/>
                  <a:pt x="7942641" y="2783300"/>
                  <a:pt x="7961812" y="2789372"/>
                </a:cubicBezTo>
                <a:cubicBezTo>
                  <a:pt x="7998386" y="2800757"/>
                  <a:pt x="8014912" y="2770648"/>
                  <a:pt x="8035185" y="2748129"/>
                </a:cubicBezTo>
                <a:cubicBezTo>
                  <a:pt x="8071320" y="2708154"/>
                  <a:pt x="8105692" y="2665649"/>
                  <a:pt x="8163202" y="2659069"/>
                </a:cubicBezTo>
                <a:cubicBezTo>
                  <a:pt x="8152185" y="2627694"/>
                  <a:pt x="8133456" y="2632250"/>
                  <a:pt x="8116270" y="2638828"/>
                </a:cubicBezTo>
                <a:cubicBezTo>
                  <a:pt x="8071100" y="2656035"/>
                  <a:pt x="8026370" y="2675515"/>
                  <a:pt x="7981202" y="2692720"/>
                </a:cubicBezTo>
                <a:cubicBezTo>
                  <a:pt x="7951676" y="2703854"/>
                  <a:pt x="7922369" y="2719540"/>
                  <a:pt x="7882928" y="2707140"/>
                </a:cubicBezTo>
                <a:cubicBezTo>
                  <a:pt x="7916861" y="2643889"/>
                  <a:pt x="7974590" y="2632503"/>
                  <a:pt x="8021303" y="2613022"/>
                </a:cubicBezTo>
                <a:cubicBezTo>
                  <a:pt x="8079692" y="2588480"/>
                  <a:pt x="8114065" y="2542177"/>
                  <a:pt x="8155270" y="2490563"/>
                </a:cubicBezTo>
                <a:cubicBezTo>
                  <a:pt x="8112303" y="2478166"/>
                  <a:pt x="8085642" y="2516119"/>
                  <a:pt x="8051930" y="2514093"/>
                </a:cubicBezTo>
                <a:cubicBezTo>
                  <a:pt x="8050167" y="2507517"/>
                  <a:pt x="8047083" y="2497902"/>
                  <a:pt x="8047523" y="2497647"/>
                </a:cubicBezTo>
                <a:cubicBezTo>
                  <a:pt x="8102608" y="2469310"/>
                  <a:pt x="8128387" y="2416179"/>
                  <a:pt x="8136981" y="2351913"/>
                </a:cubicBezTo>
                <a:cubicBezTo>
                  <a:pt x="8141388" y="2318769"/>
                  <a:pt x="8161439" y="2308395"/>
                  <a:pt x="8181271" y="2293214"/>
                </a:cubicBezTo>
                <a:cubicBezTo>
                  <a:pt x="8250456" y="2239323"/>
                  <a:pt x="8323609" y="2190493"/>
                  <a:pt x="8380457" y="2116360"/>
                </a:cubicBezTo>
                <a:cubicBezTo>
                  <a:pt x="8314796" y="2126228"/>
                  <a:pt x="8262135" y="2174552"/>
                  <a:pt x="8191404" y="2195300"/>
                </a:cubicBezTo>
                <a:cubicBezTo>
                  <a:pt x="8247591" y="2113829"/>
                  <a:pt x="8320305" y="2072589"/>
                  <a:pt x="8386627" y="2023250"/>
                </a:cubicBezTo>
                <a:cubicBezTo>
                  <a:pt x="8416814" y="2000732"/>
                  <a:pt x="8444796" y="1971889"/>
                  <a:pt x="8481372" y="1959745"/>
                </a:cubicBezTo>
                <a:cubicBezTo>
                  <a:pt x="8494374" y="1955444"/>
                  <a:pt x="8515746" y="1946335"/>
                  <a:pt x="8505390" y="1922299"/>
                </a:cubicBezTo>
                <a:cubicBezTo>
                  <a:pt x="8496577" y="1902312"/>
                  <a:pt x="8479170" y="1908382"/>
                  <a:pt x="8463305" y="1914202"/>
                </a:cubicBezTo>
                <a:cubicBezTo>
                  <a:pt x="8425186" y="1928626"/>
                  <a:pt x="8385745" y="1928877"/>
                  <a:pt x="8334185" y="1928626"/>
                </a:cubicBezTo>
                <a:cubicBezTo>
                  <a:pt x="8377372" y="1862588"/>
                  <a:pt x="8456476" y="1882323"/>
                  <a:pt x="8493491" y="1812998"/>
                </a:cubicBezTo>
                <a:cubicBezTo>
                  <a:pt x="8447220" y="1800852"/>
                  <a:pt x="8411525" y="1825901"/>
                  <a:pt x="8374066" y="1830708"/>
                </a:cubicBezTo>
                <a:cubicBezTo>
                  <a:pt x="8340136" y="1835009"/>
                  <a:pt x="8331762" y="1823372"/>
                  <a:pt x="8339694" y="1785166"/>
                </a:cubicBezTo>
                <a:cubicBezTo>
                  <a:pt x="8352032" y="1725708"/>
                  <a:pt x="8333524" y="1695347"/>
                  <a:pt x="8284168" y="1711540"/>
                </a:cubicBezTo>
                <a:cubicBezTo>
                  <a:pt x="8238339" y="1726720"/>
                  <a:pt x="8233491" y="1704457"/>
                  <a:pt x="8245831" y="1670552"/>
                </a:cubicBezTo>
                <a:cubicBezTo>
                  <a:pt x="8263456" y="1621216"/>
                  <a:pt x="8243407" y="1583011"/>
                  <a:pt x="8229745" y="1541517"/>
                </a:cubicBezTo>
                <a:cubicBezTo>
                  <a:pt x="8208812" y="1478263"/>
                  <a:pt x="8217625" y="1447395"/>
                  <a:pt x="8262796" y="1400336"/>
                </a:cubicBezTo>
                <a:cubicBezTo>
                  <a:pt x="8288134" y="1374020"/>
                  <a:pt x="8315455" y="1351758"/>
                  <a:pt x="8352254" y="1328987"/>
                </a:cubicBezTo>
                <a:cubicBezTo>
                  <a:pt x="8267422" y="1316589"/>
                  <a:pt x="8356441" y="1274842"/>
                  <a:pt x="8326473" y="1248781"/>
                </a:cubicBezTo>
                <a:cubicBezTo>
                  <a:pt x="8266541" y="1238155"/>
                  <a:pt x="8217625" y="1321142"/>
                  <a:pt x="8136099" y="1297360"/>
                </a:cubicBezTo>
                <a:cubicBezTo>
                  <a:pt x="8236795" y="1225502"/>
                  <a:pt x="8348067" y="1201974"/>
                  <a:pt x="8420998" y="1106336"/>
                </a:cubicBezTo>
                <a:cubicBezTo>
                  <a:pt x="8404254" y="1084576"/>
                  <a:pt x="8387508" y="1104818"/>
                  <a:pt x="8373186" y="1096722"/>
                </a:cubicBezTo>
                <a:cubicBezTo>
                  <a:pt x="8373627" y="1091662"/>
                  <a:pt x="8372523" y="1084070"/>
                  <a:pt x="8375169" y="1081794"/>
                </a:cubicBezTo>
                <a:cubicBezTo>
                  <a:pt x="8429592" y="1029673"/>
                  <a:pt x="8430475" y="1028409"/>
                  <a:pt x="8372084" y="989950"/>
                </a:cubicBezTo>
                <a:cubicBezTo>
                  <a:pt x="8351592" y="976540"/>
                  <a:pt x="8353356" y="964648"/>
                  <a:pt x="8364151" y="947697"/>
                </a:cubicBezTo>
                <a:cubicBezTo>
                  <a:pt x="8371865" y="935805"/>
                  <a:pt x="8381118" y="925179"/>
                  <a:pt x="8376711" y="899118"/>
                </a:cubicBezTo>
                <a:cubicBezTo>
                  <a:pt x="8344763" y="932517"/>
                  <a:pt x="8190304" y="921636"/>
                  <a:pt x="8162981" y="918094"/>
                </a:cubicBezTo>
                <a:cubicBezTo>
                  <a:pt x="8132354" y="914300"/>
                  <a:pt x="8102167" y="898107"/>
                  <a:pt x="8069999" y="906961"/>
                </a:cubicBezTo>
                <a:cubicBezTo>
                  <a:pt x="8044219" y="914048"/>
                  <a:pt x="7924795" y="982613"/>
                  <a:pt x="7907827" y="903926"/>
                </a:cubicBezTo>
                <a:cubicBezTo>
                  <a:pt x="7906945" y="900130"/>
                  <a:pt x="7858693" y="908987"/>
                  <a:pt x="7832692" y="913287"/>
                </a:cubicBezTo>
                <a:cubicBezTo>
                  <a:pt x="7809776" y="916830"/>
                  <a:pt x="7783996" y="932517"/>
                  <a:pt x="7768573" y="901144"/>
                </a:cubicBezTo>
                <a:cubicBezTo>
                  <a:pt x="7759538" y="882673"/>
                  <a:pt x="7796776" y="846999"/>
                  <a:pt x="7830048" y="843963"/>
                </a:cubicBezTo>
                <a:cubicBezTo>
                  <a:pt x="7858913" y="841178"/>
                  <a:pt x="7889099" y="837130"/>
                  <a:pt x="7916642" y="844721"/>
                </a:cubicBezTo>
                <a:cubicBezTo>
                  <a:pt x="7950573" y="853831"/>
                  <a:pt x="7968860" y="839156"/>
                  <a:pt x="7978337" y="807530"/>
                </a:cubicBezTo>
                <a:cubicBezTo>
                  <a:pt x="7988911" y="772614"/>
                  <a:pt x="8009185" y="756419"/>
                  <a:pt x="8037167" y="740226"/>
                </a:cubicBezTo>
                <a:cubicBezTo>
                  <a:pt x="8105033" y="701012"/>
                  <a:pt x="8170253" y="655722"/>
                  <a:pt x="8244728" y="632950"/>
                </a:cubicBezTo>
                <a:cubicBezTo>
                  <a:pt x="8259491" y="628396"/>
                  <a:pt x="8275796" y="622323"/>
                  <a:pt x="8282626" y="592216"/>
                </a:cubicBezTo>
                <a:cubicBezTo>
                  <a:pt x="8081014" y="637251"/>
                  <a:pt x="7897251" y="754650"/>
                  <a:pt x="7689250" y="747818"/>
                </a:cubicBezTo>
                <a:cubicBezTo>
                  <a:pt x="7746098" y="710625"/>
                  <a:pt x="7811978" y="708600"/>
                  <a:pt x="7872573" y="682541"/>
                </a:cubicBezTo>
                <a:cubicBezTo>
                  <a:pt x="7829607" y="663058"/>
                  <a:pt x="7789284" y="683299"/>
                  <a:pt x="7748521" y="694433"/>
                </a:cubicBezTo>
                <a:cubicBezTo>
                  <a:pt x="7714368" y="703539"/>
                  <a:pt x="7683521" y="705058"/>
                  <a:pt x="7679775" y="650662"/>
                </a:cubicBezTo>
                <a:cubicBezTo>
                  <a:pt x="7681099" y="647120"/>
                  <a:pt x="7680878" y="642565"/>
                  <a:pt x="7680657" y="638264"/>
                </a:cubicBezTo>
                <a:cubicBezTo>
                  <a:pt x="7692117" y="615746"/>
                  <a:pt x="7709962" y="604107"/>
                  <a:pt x="7731115" y="597528"/>
                </a:cubicBezTo>
                <a:cubicBezTo>
                  <a:pt x="7743895" y="593480"/>
                  <a:pt x="7760860" y="587408"/>
                  <a:pt x="7760642" y="571216"/>
                </a:cubicBezTo>
                <a:cubicBezTo>
                  <a:pt x="7759980" y="511252"/>
                  <a:pt x="7800743" y="493793"/>
                  <a:pt x="7841505" y="476336"/>
                </a:cubicBezTo>
                <a:cubicBezTo>
                  <a:pt x="7818810" y="446481"/>
                  <a:pt x="7800963" y="468492"/>
                  <a:pt x="7783776" y="466216"/>
                </a:cubicBezTo>
                <a:cubicBezTo>
                  <a:pt x="7772539" y="464697"/>
                  <a:pt x="7762403" y="461915"/>
                  <a:pt x="7762403" y="446481"/>
                </a:cubicBezTo>
                <a:cubicBezTo>
                  <a:pt x="7762183" y="433576"/>
                  <a:pt x="7767472" y="418901"/>
                  <a:pt x="7778488" y="418650"/>
                </a:cubicBezTo>
                <a:cubicBezTo>
                  <a:pt x="7847454" y="416372"/>
                  <a:pt x="7885573" y="333384"/>
                  <a:pt x="7957184" y="333131"/>
                </a:cubicBezTo>
                <a:cubicBezTo>
                  <a:pt x="7999930" y="333131"/>
                  <a:pt x="7934928" y="286324"/>
                  <a:pt x="7971064" y="266841"/>
                </a:cubicBezTo>
                <a:cubicBezTo>
                  <a:pt x="7978998" y="262539"/>
                  <a:pt x="7950352" y="255964"/>
                  <a:pt x="7937572" y="256975"/>
                </a:cubicBezTo>
                <a:cubicBezTo>
                  <a:pt x="7925014" y="257986"/>
                  <a:pt x="7913777" y="270384"/>
                  <a:pt x="7898573" y="261528"/>
                </a:cubicBezTo>
                <a:cubicBezTo>
                  <a:pt x="7890201" y="229903"/>
                  <a:pt x="7911793" y="218263"/>
                  <a:pt x="7929642" y="209408"/>
                </a:cubicBezTo>
                <a:cubicBezTo>
                  <a:pt x="7970845" y="188914"/>
                  <a:pt x="8010947" y="164120"/>
                  <a:pt x="8056117" y="156782"/>
                </a:cubicBezTo>
                <a:cubicBezTo>
                  <a:pt x="8072200" y="154252"/>
                  <a:pt x="8032981" y="120348"/>
                  <a:pt x="8025270" y="108457"/>
                </a:cubicBezTo>
                <a:cubicBezTo>
                  <a:pt x="8070715" y="77210"/>
                  <a:pt x="8118460" y="54170"/>
                  <a:pt x="8167695" y="35609"/>
                </a:cubicBezTo>
                <a:lnTo>
                  <a:pt x="8251347" y="1020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0202"/>
                </a:lnTo>
                <a:lnTo>
                  <a:pt x="10023511" y="10202"/>
                </a:lnTo>
                <a:lnTo>
                  <a:pt x="10081290" y="46954"/>
                </a:lnTo>
                <a:cubicBezTo>
                  <a:pt x="10124649" y="67728"/>
                  <a:pt x="10173137" y="84332"/>
                  <a:pt x="10208104" y="121978"/>
                </a:cubicBezTo>
                <a:cubicBezTo>
                  <a:pt x="10094034" y="151970"/>
                  <a:pt x="9991464" y="182272"/>
                  <a:pt x="9887339" y="204920"/>
                </a:cubicBezTo>
                <a:cubicBezTo>
                  <a:pt x="9776996" y="228793"/>
                  <a:pt x="9683441" y="293373"/>
                  <a:pt x="9575589" y="322144"/>
                </a:cubicBezTo>
                <a:cubicBezTo>
                  <a:pt x="9552585" y="328266"/>
                  <a:pt x="9524923" y="349690"/>
                  <a:pt x="9516842" y="370501"/>
                </a:cubicBezTo>
                <a:cubicBezTo>
                  <a:pt x="9490734" y="437836"/>
                  <a:pt x="8969489" y="626679"/>
                  <a:pt x="9031031" y="686665"/>
                </a:cubicBezTo>
                <a:cubicBezTo>
                  <a:pt x="9056518" y="711458"/>
                  <a:pt x="9089464" y="729209"/>
                  <a:pt x="9123967" y="753695"/>
                </a:cubicBezTo>
                <a:cubicBezTo>
                  <a:pt x="9072057" y="799910"/>
                  <a:pt x="9013626" y="820111"/>
                  <a:pt x="8951461" y="833883"/>
                </a:cubicBezTo>
                <a:cubicBezTo>
                  <a:pt x="8932810" y="838168"/>
                  <a:pt x="8914473" y="846737"/>
                  <a:pt x="8912607" y="867550"/>
                </a:cubicBezTo>
                <a:cubicBezTo>
                  <a:pt x="8910744" y="889280"/>
                  <a:pt x="8929704" y="897848"/>
                  <a:pt x="8945555" y="907951"/>
                </a:cubicBezTo>
                <a:cubicBezTo>
                  <a:pt x="8967622" y="922028"/>
                  <a:pt x="8989069" y="934273"/>
                  <a:pt x="9017042" y="936109"/>
                </a:cubicBezTo>
                <a:cubicBezTo>
                  <a:pt x="9063046" y="938863"/>
                  <a:pt x="9085112" y="978039"/>
                  <a:pt x="9111842" y="1007420"/>
                </a:cubicBezTo>
                <a:cubicBezTo>
                  <a:pt x="9126761" y="1023949"/>
                  <a:pt x="9134223" y="1057308"/>
                  <a:pt x="9108115" y="1063124"/>
                </a:cubicBezTo>
                <a:cubicBezTo>
                  <a:pt x="9045328" y="1077205"/>
                  <a:pt x="9050302" y="1117910"/>
                  <a:pt x="9051854" y="1164126"/>
                </a:cubicBezTo>
                <a:cubicBezTo>
                  <a:pt x="9054030" y="1221361"/>
                  <a:pt x="9091019" y="1247681"/>
                  <a:pt x="9136399" y="1269719"/>
                </a:cubicBezTo>
                <a:cubicBezTo>
                  <a:pt x="9151940" y="1277369"/>
                  <a:pt x="9174006" y="1277064"/>
                  <a:pt x="9179914" y="1300937"/>
                </a:cubicBezTo>
                <a:cubicBezTo>
                  <a:pt x="9154426" y="1323586"/>
                  <a:pt x="9123344" y="1305223"/>
                  <a:pt x="9095990" y="1311649"/>
                </a:cubicBezTo>
                <a:cubicBezTo>
                  <a:pt x="9073302" y="1316851"/>
                  <a:pt x="9035692" y="1314098"/>
                  <a:pt x="9066775" y="1355722"/>
                </a:cubicBezTo>
                <a:cubicBezTo>
                  <a:pt x="9075790" y="1367658"/>
                  <a:pt x="9065221" y="1376842"/>
                  <a:pt x="9053719" y="1377759"/>
                </a:cubicBezTo>
                <a:cubicBezTo>
                  <a:pt x="8961718" y="1387247"/>
                  <a:pt x="9003989" y="1471416"/>
                  <a:pt x="8974460" y="1515794"/>
                </a:cubicBezTo>
                <a:cubicBezTo>
                  <a:pt x="8966381" y="1528036"/>
                  <a:pt x="8975084" y="1549154"/>
                  <a:pt x="8987827" y="1554357"/>
                </a:cubicBezTo>
                <a:cubicBezTo>
                  <a:pt x="9069261" y="1588638"/>
                  <a:pt x="9080451" y="1670357"/>
                  <a:pt x="9119926" y="1740752"/>
                </a:cubicBezTo>
                <a:cubicBezTo>
                  <a:pt x="9077031" y="1768602"/>
                  <a:pt x="9025747" y="1774723"/>
                  <a:pt x="8979435" y="1792782"/>
                </a:cubicBezTo>
                <a:cubicBezTo>
                  <a:pt x="8931257" y="1811758"/>
                  <a:pt x="8931257" y="1825837"/>
                  <a:pt x="8971042" y="1880927"/>
                </a:cubicBezTo>
                <a:cubicBezTo>
                  <a:pt x="8867539" y="1892865"/>
                  <a:pt x="8867539" y="1892865"/>
                  <a:pt x="8899553" y="1979481"/>
                </a:cubicBezTo>
                <a:cubicBezTo>
                  <a:pt x="8812832" y="1987439"/>
                  <a:pt x="8755644" y="2028451"/>
                  <a:pt x="8742279" y="2118129"/>
                </a:cubicBezTo>
                <a:cubicBezTo>
                  <a:pt x="8735751" y="2161590"/>
                  <a:pt x="8696588" y="2182094"/>
                  <a:pt x="8653074" y="2211172"/>
                </a:cubicBezTo>
                <a:cubicBezTo>
                  <a:pt x="8707155" y="2239331"/>
                  <a:pt x="8743833" y="2298094"/>
                  <a:pt x="8806929" y="2235961"/>
                </a:cubicBezTo>
                <a:cubicBezTo>
                  <a:pt x="8829929" y="2213314"/>
                  <a:pt x="8827757" y="2242084"/>
                  <a:pt x="8830862" y="2250347"/>
                </a:cubicBezTo>
                <a:cubicBezTo>
                  <a:pt x="8838321" y="2270546"/>
                  <a:pt x="8822781" y="2284015"/>
                  <a:pt x="8812524" y="2299317"/>
                </a:cubicBezTo>
                <a:cubicBezTo>
                  <a:pt x="8802578" y="2314621"/>
                  <a:pt x="8790765" y="2330841"/>
                  <a:pt x="8787969" y="2347984"/>
                </a:cubicBezTo>
                <a:cubicBezTo>
                  <a:pt x="8786105" y="2359919"/>
                  <a:pt x="8795118" y="2377363"/>
                  <a:pt x="8805064" y="2386240"/>
                </a:cubicBezTo>
                <a:cubicBezTo>
                  <a:pt x="8857283" y="2433068"/>
                  <a:pt x="8826201" y="2538354"/>
                  <a:pt x="8925043" y="2551822"/>
                </a:cubicBezTo>
                <a:cubicBezTo>
                  <a:pt x="8969489" y="2557941"/>
                  <a:pt x="8990934" y="2596506"/>
                  <a:pt x="9023571" y="2617624"/>
                </a:cubicBezTo>
                <a:cubicBezTo>
                  <a:pt x="9137020" y="2691385"/>
                  <a:pt x="9212861" y="2786265"/>
                  <a:pt x="9247982" y="2916649"/>
                </a:cubicBezTo>
                <a:cubicBezTo>
                  <a:pt x="9257617" y="2952764"/>
                  <a:pt x="9294606" y="2981842"/>
                  <a:pt x="9318539" y="3013671"/>
                </a:cubicBezTo>
                <a:cubicBezTo>
                  <a:pt x="9307037" y="3036932"/>
                  <a:pt x="9244252" y="2986737"/>
                  <a:pt x="9266320" y="3047949"/>
                </a:cubicBezTo>
                <a:cubicBezTo>
                  <a:pt x="9283104" y="3093860"/>
                  <a:pt x="9325999" y="3122324"/>
                  <a:pt x="9366406" y="3149564"/>
                </a:cubicBezTo>
                <a:cubicBezTo>
                  <a:pt x="9412407" y="3180476"/>
                  <a:pt x="9463381" y="3205267"/>
                  <a:pt x="9484207" y="3262501"/>
                </a:cubicBezTo>
                <a:cubicBezTo>
                  <a:pt x="9488559" y="3274744"/>
                  <a:pt x="9502544" y="3287599"/>
                  <a:pt x="9514977" y="3292497"/>
                </a:cubicBezTo>
                <a:cubicBezTo>
                  <a:pt x="10163348" y="4299754"/>
                  <a:pt x="11759406" y="4306487"/>
                  <a:pt x="11943411" y="4299446"/>
                </a:cubicBezTo>
                <a:cubicBezTo>
                  <a:pt x="11999126" y="4297227"/>
                  <a:pt x="12054083" y="4291680"/>
                  <a:pt x="12108408" y="4283397"/>
                </a:cubicBezTo>
                <a:lnTo>
                  <a:pt x="12192000" y="426656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205082"/>
                </a:lnTo>
                <a:lnTo>
                  <a:pt x="31834" y="6211531"/>
                </a:lnTo>
                <a:cubicBezTo>
                  <a:pt x="102913" y="6222434"/>
                  <a:pt x="174818" y="6229736"/>
                  <a:pt x="247714" y="6232657"/>
                </a:cubicBezTo>
                <a:cubicBezTo>
                  <a:pt x="488463" y="6241925"/>
                  <a:pt x="2576720" y="6233063"/>
                  <a:pt x="3425038" y="4907153"/>
                </a:cubicBezTo>
                <a:cubicBezTo>
                  <a:pt x="3441305" y="4900705"/>
                  <a:pt x="3459603" y="4883784"/>
                  <a:pt x="3465296" y="4867667"/>
                </a:cubicBezTo>
                <a:cubicBezTo>
                  <a:pt x="3492545" y="4792327"/>
                  <a:pt x="3559239" y="4759693"/>
                  <a:pt x="3619425" y="4719002"/>
                </a:cubicBezTo>
                <a:cubicBezTo>
                  <a:pt x="3672294" y="4683144"/>
                  <a:pt x="3728417" y="4645676"/>
                  <a:pt x="3750377" y="4585241"/>
                </a:cubicBezTo>
                <a:cubicBezTo>
                  <a:pt x="3779250" y="4504664"/>
                  <a:pt x="3697103" y="4570738"/>
                  <a:pt x="3682054" y="4540118"/>
                </a:cubicBezTo>
                <a:cubicBezTo>
                  <a:pt x="3713368" y="4498220"/>
                  <a:pt x="3761764" y="4459943"/>
                  <a:pt x="3774370" y="4412403"/>
                </a:cubicBezTo>
                <a:cubicBezTo>
                  <a:pt x="3820322" y="4240771"/>
                  <a:pt x="3919551" y="4115875"/>
                  <a:pt x="4067986" y="4018780"/>
                </a:cubicBezTo>
                <a:cubicBezTo>
                  <a:pt x="4110687" y="3990980"/>
                  <a:pt x="4138745" y="3940215"/>
                  <a:pt x="4196899" y="3932160"/>
                </a:cubicBezTo>
                <a:cubicBezTo>
                  <a:pt x="4326221" y="3914431"/>
                  <a:pt x="4285554" y="3775837"/>
                  <a:pt x="4353877" y="3714196"/>
                </a:cubicBezTo>
                <a:cubicBezTo>
                  <a:pt x="4366890" y="3702509"/>
                  <a:pt x="4378682" y="3679548"/>
                  <a:pt x="4376244" y="3663837"/>
                </a:cubicBezTo>
                <a:cubicBezTo>
                  <a:pt x="4372586" y="3641270"/>
                  <a:pt x="4357130" y="3619918"/>
                  <a:pt x="4344116" y="3599773"/>
                </a:cubicBezTo>
                <a:cubicBezTo>
                  <a:pt x="4330695" y="3579630"/>
                  <a:pt x="4310365" y="3561901"/>
                  <a:pt x="4320122" y="3535311"/>
                </a:cubicBezTo>
                <a:cubicBezTo>
                  <a:pt x="4324186" y="3524435"/>
                  <a:pt x="4321344" y="3486562"/>
                  <a:pt x="4351436" y="3516374"/>
                </a:cubicBezTo>
                <a:cubicBezTo>
                  <a:pt x="4433989" y="3598163"/>
                  <a:pt x="4481978" y="3520810"/>
                  <a:pt x="4552738" y="3483742"/>
                </a:cubicBezTo>
                <a:cubicBezTo>
                  <a:pt x="4495805" y="3445466"/>
                  <a:pt x="4444564" y="3418474"/>
                  <a:pt x="4436023" y="3361265"/>
                </a:cubicBezTo>
                <a:cubicBezTo>
                  <a:pt x="4418537" y="3243216"/>
                  <a:pt x="4343713" y="3189231"/>
                  <a:pt x="4230249" y="3178754"/>
                </a:cubicBezTo>
                <a:cubicBezTo>
                  <a:pt x="4272135" y="3064738"/>
                  <a:pt x="4272135" y="3064738"/>
                  <a:pt x="4136714" y="3049023"/>
                </a:cubicBezTo>
                <a:cubicBezTo>
                  <a:pt x="4188768" y="2976505"/>
                  <a:pt x="4188768" y="2957972"/>
                  <a:pt x="4125732" y="2932992"/>
                </a:cubicBezTo>
                <a:cubicBezTo>
                  <a:pt x="4065138" y="2909221"/>
                  <a:pt x="3998039" y="2901162"/>
                  <a:pt x="3941916" y="2864502"/>
                </a:cubicBezTo>
                <a:cubicBezTo>
                  <a:pt x="3993565" y="2771837"/>
                  <a:pt x="4008205" y="2664266"/>
                  <a:pt x="4114752" y="2619140"/>
                </a:cubicBezTo>
                <a:cubicBezTo>
                  <a:pt x="4131425" y="2612292"/>
                  <a:pt x="4142812" y="2584492"/>
                  <a:pt x="4132241" y="2568377"/>
                </a:cubicBezTo>
                <a:cubicBezTo>
                  <a:pt x="4093606" y="2509959"/>
                  <a:pt x="4148913" y="2399163"/>
                  <a:pt x="4028540" y="2386674"/>
                </a:cubicBezTo>
                <a:cubicBezTo>
                  <a:pt x="4013491" y="2385466"/>
                  <a:pt x="3999664" y="2373378"/>
                  <a:pt x="4011458" y="2357665"/>
                </a:cubicBezTo>
                <a:cubicBezTo>
                  <a:pt x="4052127" y="2302873"/>
                  <a:pt x="4002918" y="2306498"/>
                  <a:pt x="3973233" y="2299649"/>
                </a:cubicBezTo>
                <a:cubicBezTo>
                  <a:pt x="3937444" y="2291191"/>
                  <a:pt x="3896777" y="2315362"/>
                  <a:pt x="3863429" y="2285548"/>
                </a:cubicBezTo>
                <a:cubicBezTo>
                  <a:pt x="3871158" y="2254123"/>
                  <a:pt x="3900029" y="2254525"/>
                  <a:pt x="3920363" y="2244454"/>
                </a:cubicBezTo>
                <a:cubicBezTo>
                  <a:pt x="3979737" y="2215444"/>
                  <a:pt x="4028133" y="2180798"/>
                  <a:pt x="4030981" y="2105456"/>
                </a:cubicBezTo>
                <a:cubicBezTo>
                  <a:pt x="4033011" y="2044620"/>
                  <a:pt x="4039518" y="1991037"/>
                  <a:pt x="3957370" y="1972502"/>
                </a:cubicBezTo>
                <a:cubicBezTo>
                  <a:pt x="3923211" y="1964846"/>
                  <a:pt x="3932973" y="1920933"/>
                  <a:pt x="3952493" y="1899176"/>
                </a:cubicBezTo>
                <a:cubicBezTo>
                  <a:pt x="3987466" y="1860500"/>
                  <a:pt x="4016337" y="1808931"/>
                  <a:pt x="4076527" y="1805304"/>
                </a:cubicBezTo>
                <a:cubicBezTo>
                  <a:pt x="4113127" y="1802888"/>
                  <a:pt x="4141188" y="1786769"/>
                  <a:pt x="4170061" y="1768238"/>
                </a:cubicBezTo>
                <a:cubicBezTo>
                  <a:pt x="4190800" y="1754940"/>
                  <a:pt x="4215607" y="1743661"/>
                  <a:pt x="4213168" y="1715057"/>
                </a:cubicBezTo>
                <a:cubicBezTo>
                  <a:pt x="4210729" y="1687660"/>
                  <a:pt x="4186736" y="1676379"/>
                  <a:pt x="4162334" y="1670739"/>
                </a:cubicBezTo>
                <a:cubicBezTo>
                  <a:pt x="4080998" y="1652609"/>
                  <a:pt x="4004547" y="1626018"/>
                  <a:pt x="3936629" y="1565182"/>
                </a:cubicBezTo>
                <a:cubicBezTo>
                  <a:pt x="3981773" y="1532950"/>
                  <a:pt x="4024878" y="1509583"/>
                  <a:pt x="4058225" y="1476947"/>
                </a:cubicBezTo>
                <a:cubicBezTo>
                  <a:pt x="4138745" y="1397984"/>
                  <a:pt x="3456757" y="1149400"/>
                  <a:pt x="3422598" y="1060763"/>
                </a:cubicBezTo>
                <a:cubicBezTo>
                  <a:pt x="3412025" y="1033367"/>
                  <a:pt x="3375832" y="1005166"/>
                  <a:pt x="3345734" y="997107"/>
                </a:cubicBezTo>
                <a:cubicBezTo>
                  <a:pt x="3204622" y="959235"/>
                  <a:pt x="3082216" y="874224"/>
                  <a:pt x="2937846" y="842798"/>
                </a:cubicBezTo>
                <a:cubicBezTo>
                  <a:pt x="2801610" y="812986"/>
                  <a:pt x="2667409" y="773098"/>
                  <a:pt x="2518162" y="733618"/>
                </a:cubicBezTo>
                <a:cubicBezTo>
                  <a:pt x="2609662" y="634506"/>
                  <a:pt x="2771925" y="646191"/>
                  <a:pt x="2809744" y="503164"/>
                </a:cubicBezTo>
                <a:cubicBezTo>
                  <a:pt x="2662121" y="466098"/>
                  <a:pt x="2506776" y="508403"/>
                  <a:pt x="2364438" y="449579"/>
                </a:cubicBezTo>
                <a:cubicBezTo>
                  <a:pt x="2352239" y="444343"/>
                  <a:pt x="2335563" y="449579"/>
                  <a:pt x="2320927" y="451191"/>
                </a:cubicBezTo>
                <a:cubicBezTo>
                  <a:pt x="2027715" y="482617"/>
                  <a:pt x="1735723" y="455221"/>
                  <a:pt x="1446580" y="415735"/>
                </a:cubicBezTo>
                <a:cubicBezTo>
                  <a:pt x="1030148" y="359334"/>
                  <a:pt x="612089" y="323476"/>
                  <a:pt x="193217" y="298092"/>
                </a:cubicBezTo>
                <a:lnTo>
                  <a:pt x="0" y="28767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3B3F1701-9D87-4409-8A24-922B790DF49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2476" y="2097504"/>
            <a:ext cx="9144000" cy="165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44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მადლობა ყურადღებისთვის!</a:t>
            </a:r>
            <a:endParaRPr lang="en-US" sz="44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979BE9-02FA-4EDC-9A26-237D8DBC5F5C}"/>
              </a:ext>
            </a:extLst>
          </p:cNvPr>
          <p:cNvSpPr txBox="1"/>
          <p:nvPr/>
        </p:nvSpPr>
        <p:spPr>
          <a:xfrm>
            <a:off x="6936392" y="4990426"/>
            <a:ext cx="485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4a </a:t>
            </a:r>
            <a:r>
              <a:rPr lang="en-US" dirty="0" err="1">
                <a:solidFill>
                  <a:srgbClr val="002060"/>
                </a:solidFill>
              </a:rPr>
              <a:t>Chovelidze</a:t>
            </a:r>
            <a:r>
              <a:rPr lang="en-US" dirty="0">
                <a:solidFill>
                  <a:srgbClr val="002060"/>
                </a:solidFill>
              </a:rPr>
              <a:t> str., Tbilisi, Georgia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5C67AF0-7627-4F65-AE5D-11E8EB1E4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6538" y="4990426"/>
            <a:ext cx="257175" cy="3714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FFB8C0-8EC2-4AD3-B28A-C411EFFE1ACB}"/>
              </a:ext>
            </a:extLst>
          </p:cNvPr>
          <p:cNvSpPr txBox="1"/>
          <p:nvPr/>
        </p:nvSpPr>
        <p:spPr>
          <a:xfrm>
            <a:off x="7062923" y="5534128"/>
            <a:ext cx="4854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2060"/>
                </a:solidFill>
              </a:rPr>
              <a:t>info</a:t>
            </a:r>
            <a:r>
              <a:rPr lang="en-US" u="sng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@iiq.gov.ge</a:t>
            </a:r>
            <a:endParaRPr lang="en-US" u="sng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884D469-CBAE-40EB-97FD-DE7D0F5BAA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8438" y="5605267"/>
            <a:ext cx="371475" cy="2571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7342AE-5C40-4AA0-BB3E-4A0509BA3152}"/>
              </a:ext>
            </a:extLst>
          </p:cNvPr>
          <p:cNvSpPr txBox="1"/>
          <p:nvPr/>
        </p:nvSpPr>
        <p:spPr>
          <a:xfrm>
            <a:off x="7059874" y="6178316"/>
            <a:ext cx="477144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www.iiq.gov.ge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6ECE971-5EA8-42F3-B1A0-FAED2976B3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8438" y="6185607"/>
            <a:ext cx="371475" cy="371475"/>
          </a:xfrm>
          <a:prstGeom prst="rect">
            <a:avLst/>
          </a:prstGeom>
        </p:spPr>
      </p:pic>
      <p:pic>
        <p:nvPicPr>
          <p:cNvPr id="18" name="Picture 2" descr="http://iiq.gov.ge/wp-content/themes/iiq/images/pattern_right.png">
            <a:extLst>
              <a:ext uri="{FF2B5EF4-FFF2-40B4-BE49-F238E27FC236}">
                <a16:creationId xmlns:a16="http://schemas.microsoft.com/office/drawing/2014/main" id="{24D32850-E0CB-4023-8332-C8C060A55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9217" y="3420928"/>
            <a:ext cx="4589861" cy="31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881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644</Words>
  <Application>Microsoft Office PowerPoint</Application>
  <PresentationFormat>Widescreen</PresentationFormat>
  <Paragraphs>128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</vt:lpstr>
      <vt:lpstr>Calibri Light</vt:lpstr>
      <vt:lpstr>Sylfaen</vt:lpstr>
      <vt:lpstr>Times New Roman</vt:lpstr>
      <vt:lpstr>Wingdings</vt:lpstr>
      <vt:lpstr>Office Theme</vt:lpstr>
      <vt:lpstr>PowerPoint Presentation</vt:lpstr>
      <vt:lpstr>ზოგადი განათლება</vt:lpstr>
      <vt:lpstr>საგანმანათლებლო ინფრასტრუქტურის გაუმჯობესება</vt:lpstr>
      <vt:lpstr>PowerPoint Presentation</vt:lpstr>
      <vt:lpstr>I2Q პროექტის მხარდაჭერის პაკეტი</vt:lpstr>
      <vt:lpstr>საერთაშორისო ექსპერტების ხელმძღვანელობით და ცენტრის თანამშრომელთა ჩართულობით შერჩეულ სკოლებში ჩატარდა ავტორიზაციის პროცესის პილოტირება შემუშავდა პილოტირების ანგარიში და რეკომენდაციები </vt:lpstr>
      <vt:lpstr>ავტორიზაციის პროცესის  მონაწილე მხარეების  შესაძლებლობების გაძლიერება   </vt:lpstr>
      <vt:lpstr>ავტორიზაციის პროცესის მონაწილე მხარეების  შესაძლებლობების გაძლიერება   </vt:lpstr>
      <vt:lpstr>ავტორიზებული სკოლების შედეგების შეფასება</vt:lpstr>
      <vt:lpstr>  ავტორიზაციის პროცესიდან მიღებული გამოცდილება</vt:lpstr>
      <vt:lpstr>რეკომენდაციები ცენტრისთვის:</vt:lpstr>
      <vt:lpstr>PowerPoint Presentation</vt:lpstr>
      <vt:lpstr>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Maka Beraia</dc:creator>
  <cp:lastModifiedBy>Khatia Tsiramua</cp:lastModifiedBy>
  <cp:revision>90</cp:revision>
  <cp:lastPrinted>2024-09-24T07:28:15Z</cp:lastPrinted>
  <dcterms:created xsi:type="dcterms:W3CDTF">2023-12-27T06:12:29Z</dcterms:created>
  <dcterms:modified xsi:type="dcterms:W3CDTF">2025-09-22T13:45:53Z</dcterms:modified>
</cp:coreProperties>
</file>