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2.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56" r:id="rId4"/>
    <p:sldMasterId id="2147483757" r:id="rId5"/>
    <p:sldMasterId id="2147483759" r:id="rId6"/>
  </p:sldMasterIdLst>
  <p:notesMasterIdLst>
    <p:notesMasterId r:id="rId34"/>
  </p:notesMasterIdLst>
  <p:sldIdLst>
    <p:sldId id="4323" r:id="rId7"/>
    <p:sldId id="4326" r:id="rId8"/>
    <p:sldId id="4281" r:id="rId9"/>
    <p:sldId id="4286" r:id="rId10"/>
    <p:sldId id="4327" r:id="rId11"/>
    <p:sldId id="4325" r:id="rId12"/>
    <p:sldId id="260" r:id="rId13"/>
    <p:sldId id="263" r:id="rId14"/>
    <p:sldId id="264" r:id="rId15"/>
    <p:sldId id="266" r:id="rId16"/>
    <p:sldId id="267" r:id="rId17"/>
    <p:sldId id="268" r:id="rId18"/>
    <p:sldId id="270" r:id="rId19"/>
    <p:sldId id="269" r:id="rId20"/>
    <p:sldId id="4306" r:id="rId21"/>
    <p:sldId id="274" r:id="rId22"/>
    <p:sldId id="275" r:id="rId23"/>
    <p:sldId id="276" r:id="rId24"/>
    <p:sldId id="278" r:id="rId25"/>
    <p:sldId id="280" r:id="rId26"/>
    <p:sldId id="288" r:id="rId27"/>
    <p:sldId id="4304" r:id="rId28"/>
    <p:sldId id="281" r:id="rId29"/>
    <p:sldId id="284" r:id="rId30"/>
    <p:sldId id="285" r:id="rId31"/>
    <p:sldId id="4279" r:id="rId32"/>
    <p:sldId id="4328" r:id="rId33"/>
  </p:sldIdLst>
  <p:sldSz cx="12192000" cy="6858000"/>
  <p:notesSz cx="6950075" cy="9236075"/>
  <p:embeddedFontLst>
    <p:embeddedFont>
      <p:font typeface="Calibri" panose="020F0502020204030204" pitchFamily="34" charset="0"/>
      <p:regular r:id="rId35"/>
      <p:bold r:id="rId36"/>
      <p:italic r:id="rId37"/>
      <p:boldItalic r:id="rId38"/>
    </p:embeddedFont>
    <p:embeddedFont>
      <p:font typeface="Georgia" panose="02040502050405020303" pitchFamily="18" charset="0"/>
      <p:regular r:id="rId39"/>
      <p:bold r:id="rId40"/>
      <p:italic r:id="rId41"/>
      <p:boldItalic r:id="rId42"/>
    </p:embeddedFont>
    <p:embeddedFont>
      <p:font typeface="Poppins SemiBold" panose="00000700000000000000" pitchFamily="2" charset="0"/>
      <p:bold r:id="rId43"/>
      <p:boldItalic r:id="rId44"/>
    </p:embeddedFont>
    <p:embeddedFont>
      <p:font typeface="Segoe UI" panose="020B0502040204020203" pitchFamily="34" charset="0"/>
      <p:regular r:id="rId45"/>
      <p:bold r:id="rId46"/>
      <p:italic r:id="rId47"/>
      <p:boldItalic r:id="rId48"/>
    </p:embeddedFont>
    <p:embeddedFont>
      <p:font typeface="Sylfaen" panose="010A0502050306030303" pitchFamily="18" charset="0"/>
      <p:regular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94E910-7BDB-71E9-4767-2C578FA94B3C}" name="Lori Page" initials="LP" userId="S::Lori.Page@cognia.org::b20dd2b3-455f-49a5-ab29-901e683ac111" providerId="AD"/>
  <p188:author id="{082E4FAE-B744-92C8-E3A4-2A20E0DAFCB8}" name="Renee Cronin" initials="RC" userId="S::Renee.Cronin@cognia.org::c24f685f-e1c2-46ea-a946-e702ffaa0715" providerId="AD"/>
  <p188:author id="{126B30BB-5339-7C65-75AF-53EFB4EBFB48}" name="Haley Gaudreau" initials="HG" userId="S::Haley.Gaudreau@cogniaorg.onmicrosoft.com::1b26a9eb-7f73-4545-b1fa-a9e3c54083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086"/>
    <a:srgbClr val="632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1" autoAdjust="0"/>
    <p:restoredTop sz="91164" autoAdjust="0"/>
  </p:normalViewPr>
  <p:slideViewPr>
    <p:cSldViewPr snapToGrid="0">
      <p:cViewPr varScale="1">
        <p:scale>
          <a:sx n="79" d="100"/>
          <a:sy n="79" d="100"/>
        </p:scale>
        <p:origin x="106" y="72"/>
      </p:cViewPr>
      <p:guideLst/>
    </p:cSldViewPr>
  </p:slideViewPr>
  <p:outlineViewPr>
    <p:cViewPr>
      <p:scale>
        <a:sx n="33" d="100"/>
        <a:sy n="33" d="100"/>
      </p:scale>
      <p:origin x="0" y="-28560"/>
    </p:cViewPr>
  </p:outlineViewPr>
  <p:notesTextViewPr>
    <p:cViewPr>
      <p:scale>
        <a:sx n="1" d="1"/>
        <a:sy n="1" d="1"/>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7.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2.fntdata"/><Relationship Id="rId49" Type="http://schemas.openxmlformats.org/officeDocument/2006/relationships/font" Target="fonts/font15.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10.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2.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11699" cy="46340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36768" y="0"/>
            <a:ext cx="3011699" cy="46340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5008" y="4444861"/>
            <a:ext cx="5560060" cy="363670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72670"/>
            <a:ext cx="3011699" cy="46340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36768" y="8772670"/>
            <a:ext cx="3011699" cy="46340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73462-66CB-E646-9C10-EFE6BE968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79E080-2336-910F-D023-DFC6D40B90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E95EC-4E04-11EC-0A3A-81BA349554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F45691-DE4F-C3A0-3CE6-C3C99FAF5F0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1674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a:extLst>
            <a:ext uri="{FF2B5EF4-FFF2-40B4-BE49-F238E27FC236}">
              <a16:creationId xmlns:a16="http://schemas.microsoft.com/office/drawing/2014/main" id="{A188DFB1-79A5-5852-8ED2-48D4E536D9AC}"/>
            </a:ext>
          </a:extLst>
        </p:cNvPr>
        <p:cNvGrpSpPr/>
        <p:nvPr/>
      </p:nvGrpSpPr>
      <p:grpSpPr>
        <a:xfrm>
          <a:off x="0" y="0"/>
          <a:ext cx="0" cy="0"/>
          <a:chOff x="0" y="0"/>
          <a:chExt cx="0" cy="0"/>
        </a:xfrm>
      </p:grpSpPr>
      <p:sp>
        <p:nvSpPr>
          <p:cNvPr id="882" name="Google Shape;882;g30967ad7a65_0_25:notes">
            <a:extLst>
              <a:ext uri="{FF2B5EF4-FFF2-40B4-BE49-F238E27FC236}">
                <a16:creationId xmlns:a16="http://schemas.microsoft.com/office/drawing/2014/main" id="{348D9DC6-F700-5F9F-DA55-66FB3EE53F4B}"/>
              </a:ext>
            </a:extLst>
          </p:cNvPr>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 name="Google Shape;883;g30967ad7a65_0_25:notes">
            <a:extLst>
              <a:ext uri="{FF2B5EF4-FFF2-40B4-BE49-F238E27FC236}">
                <a16:creationId xmlns:a16="http://schemas.microsoft.com/office/drawing/2014/main" id="{350618D2-8055-B206-E98B-FA8B0696C889}"/>
              </a:ext>
            </a:extLst>
          </p:cNvPr>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bg1"/>
                </a:solidFill>
              </a:rPr>
              <a:t>Our education leaders, teachers, and students are facing new challenges every day in their schools, and we understand that to address modern challenges, we need modern solutions. To help our network reach their education goals, we leverage our unmatched expertise in education and high-quality, innovative services and solutions.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chemeClr val="bg1"/>
              </a:solidFill>
            </a:endParaRPr>
          </a:p>
          <a:p>
            <a:r>
              <a:rPr lang="en-US" sz="1200" dirty="0">
                <a:solidFill>
                  <a:schemeClr val="bg1"/>
                </a:solidFill>
              </a:rPr>
              <a:t>Cognia partners with schools and systems to:</a:t>
            </a:r>
          </a:p>
          <a:p>
            <a:pPr marL="342900" lvl="0" indent="-342900" rtl="0">
              <a:lnSpc>
                <a:spcPct val="100000"/>
              </a:lnSpc>
              <a:spcBef>
                <a:spcPts val="1200"/>
              </a:spcBef>
              <a:spcAft>
                <a:spcPts val="0"/>
              </a:spcAft>
              <a:buClr>
                <a:schemeClr val="accent1"/>
              </a:buClr>
              <a:buFont typeface="Arial" panose="020B0604020202020204" pitchFamily="34" charset="0"/>
              <a:buChar char="•"/>
            </a:pPr>
            <a:r>
              <a:rPr lang="en-US" sz="1200" dirty="0">
                <a:solidFill>
                  <a:schemeClr val="bg1"/>
                </a:solidFill>
              </a:rPr>
              <a:t>Assess and improve schools with confidence</a:t>
            </a:r>
          </a:p>
          <a:p>
            <a:pPr marL="342900" indent="-342900">
              <a:spcBef>
                <a:spcPts val="1200"/>
              </a:spcBef>
              <a:buClr>
                <a:schemeClr val="accent1"/>
              </a:buClr>
              <a:buFont typeface="Arial" panose="020B0604020202020204" pitchFamily="34" charset="0"/>
              <a:buChar char="•"/>
            </a:pPr>
            <a:r>
              <a:rPr lang="en-US" sz="1200" dirty="0">
                <a:solidFill>
                  <a:schemeClr val="bg1"/>
                </a:solidFill>
              </a:rPr>
              <a:t>Gain clarity and build on recognized strengths</a:t>
            </a:r>
          </a:p>
          <a:p>
            <a:pPr marL="342900" indent="-342900">
              <a:spcBef>
                <a:spcPts val="1200"/>
              </a:spcBef>
              <a:buClr>
                <a:schemeClr val="accent1"/>
              </a:buClr>
              <a:buFont typeface="Arial" panose="020B0604020202020204" pitchFamily="34" charset="0"/>
              <a:buChar char="•"/>
            </a:pPr>
            <a:r>
              <a:rPr lang="en-US" sz="1200" dirty="0">
                <a:solidFill>
                  <a:schemeClr val="bg1"/>
                </a:solidFill>
              </a:rPr>
              <a:t>Generate momentum for improvement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chemeClr val="bg1"/>
              </a:solidFill>
            </a:endParaRPr>
          </a:p>
          <a:p>
            <a:pPr marL="0" lvl="0" indent="0" algn="l" rtl="0">
              <a:spcBef>
                <a:spcPts val="0"/>
              </a:spcBef>
              <a:spcAft>
                <a:spcPts val="0"/>
              </a:spcAft>
              <a:buNone/>
            </a:pPr>
            <a:endParaRPr dirty="0"/>
          </a:p>
        </p:txBody>
      </p:sp>
      <p:sp>
        <p:nvSpPr>
          <p:cNvPr id="884" name="Google Shape;884;g30967ad7a65_0_25:notes">
            <a:extLst>
              <a:ext uri="{FF2B5EF4-FFF2-40B4-BE49-F238E27FC236}">
                <a16:creationId xmlns:a16="http://schemas.microsoft.com/office/drawing/2014/main" id="{08A61D86-2B3A-2E2D-13ED-43E9EBC1B414}"/>
              </a:ext>
            </a:extLst>
          </p:cNvPr>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2412021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2fd1aec2f4a_0_18: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3" name="Google Shape;813;g2fd1aec2f4a_0_18: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4" name="Google Shape;814;g2fd1aec2f4a_0_18: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94180791-2333-1197-4465-C08709BAD204}"/>
            </a:ext>
          </a:extLst>
        </p:cNvPr>
        <p:cNvGrpSpPr/>
        <p:nvPr/>
      </p:nvGrpSpPr>
      <p:grpSpPr>
        <a:xfrm>
          <a:off x="0" y="0"/>
          <a:ext cx="0" cy="0"/>
          <a:chOff x="0" y="0"/>
          <a:chExt cx="0" cy="0"/>
        </a:xfrm>
      </p:grpSpPr>
      <p:sp>
        <p:nvSpPr>
          <p:cNvPr id="864" name="Google Shape;864;g2ffa099d669_0_22:notes">
            <a:extLst>
              <a:ext uri="{FF2B5EF4-FFF2-40B4-BE49-F238E27FC236}">
                <a16:creationId xmlns:a16="http://schemas.microsoft.com/office/drawing/2014/main" id="{ADB4EB6E-8331-AFBD-E2AE-E24C30B747D6}"/>
              </a:ext>
            </a:extLst>
          </p:cNvPr>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2ffa099d669_0_22:notes">
            <a:extLst>
              <a:ext uri="{FF2B5EF4-FFF2-40B4-BE49-F238E27FC236}">
                <a16:creationId xmlns:a16="http://schemas.microsoft.com/office/drawing/2014/main" id="{69713C1C-BA7E-9A51-3840-7B97C7B5B0CE}"/>
              </a:ext>
            </a:extLst>
          </p:cNvPr>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6" name="Google Shape;866;g2ffa099d669_0_22:notes">
            <a:extLst>
              <a:ext uri="{FF2B5EF4-FFF2-40B4-BE49-F238E27FC236}">
                <a16:creationId xmlns:a16="http://schemas.microsoft.com/office/drawing/2014/main" id="{75688768-700E-BA34-F318-8D78680E7423}"/>
              </a:ext>
            </a:extLst>
          </p:cNvPr>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1811565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institutions effectively adopt Cognia performance standards and engage in a process of continuous improvement, those institutions commit to... </a:t>
            </a:r>
          </a:p>
          <a:p>
            <a:pPr>
              <a:buFont typeface="Arial" panose="020B0604020202020204" pitchFamily="34" charset="0"/>
              <a:buChar char="•"/>
            </a:pPr>
            <a:r>
              <a:rPr lang="en-US" dirty="0"/>
              <a:t>Growth in Learning</a:t>
            </a:r>
          </a:p>
          <a:p>
            <a:pPr>
              <a:buFont typeface="Arial" panose="020B0604020202020204" pitchFamily="34" charset="0"/>
              <a:buChar char="•"/>
            </a:pPr>
            <a:r>
              <a:rPr lang="en-US" dirty="0"/>
              <a:t>Engaging Instruction </a:t>
            </a:r>
          </a:p>
          <a:p>
            <a:pPr>
              <a:buFont typeface="Arial" panose="020B0604020202020204" pitchFamily="34" charset="0"/>
              <a:buChar char="•"/>
            </a:pPr>
            <a:r>
              <a:rPr lang="en-US" dirty="0"/>
              <a:t>Effective Leadership</a:t>
            </a:r>
          </a:p>
          <a:p>
            <a:pPr>
              <a:buFont typeface="Arial" panose="020B0604020202020204" pitchFamily="34" charset="0"/>
              <a:buChar char="•"/>
            </a:pPr>
            <a:r>
              <a:rPr lang="en-US" dirty="0"/>
              <a:t>Healthy Learning Culture</a:t>
            </a:r>
          </a:p>
          <a:p>
            <a:pPr>
              <a:buFont typeface="Arial" panose="020B0604020202020204" pitchFamily="34" charset="0"/>
              <a:buChar char="•"/>
            </a:pPr>
            <a:r>
              <a:rPr lang="en-US" dirty="0"/>
              <a:t>Organizational Effectiveness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1278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30982754041_0_58: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30982754041_0_58: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indent="0">
              <a:lnSpc>
                <a:spcPct val="115000"/>
              </a:lnSpc>
              <a:buNone/>
            </a:pPr>
            <a:r>
              <a:rPr lang="en-US" sz="1200" dirty="0"/>
              <a:t>To strengthen schools’ ability to effectively observe in the classroom, Cognia has developed high-quality classroom observation tools.</a:t>
            </a:r>
          </a:p>
        </p:txBody>
      </p:sp>
      <p:sp>
        <p:nvSpPr>
          <p:cNvPr id="901" name="Google Shape;901;g30982754041_0_58: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2fd1aec2f4a_0_280: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2fd1aec2f4a_0_280: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1200" dirty="0">
                <a:solidFill>
                  <a:srgbClr val="212529"/>
                </a:solidFill>
                <a:highlight>
                  <a:srgbClr val="FFFFFF"/>
                </a:highlight>
              </a:rPr>
              <a:t>Cognia offers powerful observation tools to strengthen instructional practice, helping schools develop classroom insights, drive purposeful conversations between school leaders and teachers, and foster student success.</a:t>
            </a:r>
          </a:p>
          <a:p>
            <a:pPr marL="0" lvl="0" indent="0" algn="l" rtl="0">
              <a:spcBef>
                <a:spcPts val="0"/>
              </a:spcBef>
              <a:spcAft>
                <a:spcPts val="0"/>
              </a:spcAft>
              <a:buNone/>
            </a:pPr>
            <a:endParaRPr dirty="0"/>
          </a:p>
        </p:txBody>
      </p:sp>
      <p:sp>
        <p:nvSpPr>
          <p:cNvPr id="909" name="Google Shape;909;g2fd1aec2f4a_0_280: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30967ad7a65_0_9: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3" name="Google Shape;923;g30967ad7a65_0_9: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Cognia </a:t>
            </a:r>
            <a:r>
              <a:rPr lang="en-US" sz="1200" b="1" dirty="0"/>
              <a:t>evaluates</a:t>
            </a:r>
            <a:r>
              <a:rPr lang="en-US" sz="1200" dirty="0"/>
              <a:t> an institution’s practices, processes, and learning environments to provide a mark of high-quality education within a framework of continuous improvement.</a:t>
            </a:r>
          </a:p>
          <a:p>
            <a:pPr marL="0" lvl="0" indent="0" algn="l" rtl="0">
              <a:spcBef>
                <a:spcPts val="0"/>
              </a:spcBef>
              <a:spcAft>
                <a:spcPts val="0"/>
              </a:spcAft>
              <a:buNone/>
            </a:pPr>
            <a:endParaRPr dirty="0"/>
          </a:p>
        </p:txBody>
      </p:sp>
      <p:sp>
        <p:nvSpPr>
          <p:cNvPr id="924" name="Google Shape;924;g30967ad7a65_0_9: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2fd1aec2f4a_0_268: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2fd1aec2f4a_0_268: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200" dirty="0">
                <a:solidFill>
                  <a:srgbClr val="212529"/>
                </a:solidFill>
                <a:highlight>
                  <a:srgbClr val="FFFFFF"/>
                </a:highlight>
              </a:rPr>
              <a:t>All institutions engage in three main phases of accreditation.</a:t>
            </a:r>
          </a:p>
          <a:p>
            <a:pPr marL="457200" lvl="0" indent="-342900" algn="l" rtl="0">
              <a:lnSpc>
                <a:spcPct val="115000"/>
              </a:lnSpc>
              <a:spcBef>
                <a:spcPts val="1000"/>
              </a:spcBef>
              <a:spcAft>
                <a:spcPts val="0"/>
              </a:spcAft>
              <a:buClr>
                <a:schemeClr val="accent1"/>
              </a:buClr>
              <a:buSzPts val="1800"/>
              <a:buChar char="●"/>
            </a:pPr>
            <a:r>
              <a:rPr lang="en-US" sz="1200" b="1" dirty="0">
                <a:solidFill>
                  <a:srgbClr val="212529"/>
                </a:solidFill>
                <a:highlight>
                  <a:srgbClr val="FFFFFF"/>
                </a:highlight>
              </a:rPr>
              <a:t>Self-Assessment: </a:t>
            </a:r>
            <a:r>
              <a:rPr lang="en-US" sz="1200" dirty="0">
                <a:solidFill>
                  <a:srgbClr val="212529"/>
                </a:solidFill>
                <a:highlight>
                  <a:srgbClr val="FFFFFF"/>
                </a:highlight>
              </a:rPr>
              <a:t>The institution identifies and collects evidence that demonstrates strengths and challenges.</a:t>
            </a:r>
          </a:p>
          <a:p>
            <a:pPr marL="457200" lvl="0" indent="-342900" algn="l" rtl="0">
              <a:lnSpc>
                <a:spcPct val="115000"/>
              </a:lnSpc>
              <a:spcBef>
                <a:spcPts val="1000"/>
              </a:spcBef>
              <a:spcAft>
                <a:spcPts val="0"/>
              </a:spcAft>
              <a:buClr>
                <a:schemeClr val="accent1"/>
              </a:buClr>
              <a:buSzPts val="1800"/>
              <a:buChar char="●"/>
            </a:pPr>
            <a:r>
              <a:rPr lang="en-US" sz="1200" b="1" dirty="0">
                <a:solidFill>
                  <a:srgbClr val="212529"/>
                </a:solidFill>
                <a:highlight>
                  <a:srgbClr val="FFFFFF"/>
                </a:highlight>
              </a:rPr>
              <a:t>Engagement:</a:t>
            </a:r>
            <a:r>
              <a:rPr lang="en-US" sz="1200" dirty="0">
                <a:solidFill>
                  <a:srgbClr val="212529"/>
                </a:solidFill>
                <a:highlight>
                  <a:srgbClr val="FFFFFF"/>
                </a:highlight>
              </a:rPr>
              <a:t> Cognia reviews evidence and analyzes all input against the Cognia Performance Standards.</a:t>
            </a:r>
          </a:p>
          <a:p>
            <a:pPr marL="457200" lvl="0" indent="-342900" algn="l" rtl="0">
              <a:lnSpc>
                <a:spcPct val="115000"/>
              </a:lnSpc>
              <a:spcBef>
                <a:spcPts val="1000"/>
              </a:spcBef>
              <a:spcAft>
                <a:spcPts val="0"/>
              </a:spcAft>
              <a:buClr>
                <a:schemeClr val="accent1"/>
              </a:buClr>
              <a:buSzPts val="1800"/>
              <a:buChar char="●"/>
            </a:pPr>
            <a:r>
              <a:rPr lang="en-US" sz="1200" b="1" dirty="0">
                <a:solidFill>
                  <a:srgbClr val="212529"/>
                </a:solidFill>
                <a:highlight>
                  <a:srgbClr val="FFFFFF"/>
                </a:highlight>
              </a:rPr>
              <a:t>Progress:</a:t>
            </a:r>
            <a:r>
              <a:rPr lang="en-US" sz="1200" dirty="0">
                <a:solidFill>
                  <a:srgbClr val="212529"/>
                </a:solidFill>
                <a:highlight>
                  <a:srgbClr val="FFFFFF"/>
                </a:highlight>
              </a:rPr>
              <a:t> Institution completes Progress Report and works with Cognia to determine if they are on track.</a:t>
            </a:r>
          </a:p>
          <a:p>
            <a:pPr marL="0" lvl="0" indent="0" algn="l" rtl="0">
              <a:spcBef>
                <a:spcPts val="0"/>
              </a:spcBef>
              <a:spcAft>
                <a:spcPts val="0"/>
              </a:spcAft>
              <a:buNone/>
            </a:pPr>
            <a:endParaRPr dirty="0"/>
          </a:p>
        </p:txBody>
      </p:sp>
      <p:sp>
        <p:nvSpPr>
          <p:cNvPr id="932" name="Google Shape;932;g2fd1aec2f4a_0_268: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2fd1aec2f4a_0_274: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2fd1aec2f4a_0_274: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1A1A1A"/>
                </a:solidFill>
                <a:highlight>
                  <a:srgbClr val="FFFFFF"/>
                </a:highlight>
              </a:rPr>
              <a:t>Cognia STEM Certification recognizes </a:t>
            </a:r>
            <a:r>
              <a:rPr lang="en-US" sz="1200" dirty="0">
                <a:solidFill>
                  <a:srgbClr val="212529"/>
                </a:solidFill>
                <a:highlight>
                  <a:srgbClr val="FFFFFF"/>
                </a:highlight>
              </a:rPr>
              <a:t>schools, systems, programs, and providers</a:t>
            </a:r>
            <a:r>
              <a:rPr lang="en-US" sz="1200" dirty="0">
                <a:solidFill>
                  <a:srgbClr val="1A1A1A"/>
                </a:solidFill>
                <a:highlight>
                  <a:srgbClr val="FFFFFF"/>
                </a:highlight>
              </a:rPr>
              <a:t> that demonstrate a strong and effective STEM focus. </a:t>
            </a:r>
          </a:p>
          <a:p>
            <a:pPr marL="0" lvl="0" indent="0" algn="l" rtl="0">
              <a:spcBef>
                <a:spcPts val="0"/>
              </a:spcBef>
              <a:spcAft>
                <a:spcPts val="0"/>
              </a:spcAft>
              <a:buNone/>
            </a:pPr>
            <a:endParaRPr dirty="0"/>
          </a:p>
        </p:txBody>
      </p:sp>
      <p:sp>
        <p:nvSpPr>
          <p:cNvPr id="940" name="Google Shape;940;g2fd1aec2f4a_0_274: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3086c3bd4c4_0_46: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3086c3bd4c4_0_46: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marR="0" lvl="0" indent="0" algn="l" rtl="0">
              <a:lnSpc>
                <a:spcPct val="115000"/>
              </a:lnSpc>
              <a:spcBef>
                <a:spcPts val="1000"/>
              </a:spcBef>
              <a:spcAft>
                <a:spcPts val="0"/>
              </a:spcAft>
              <a:buNone/>
            </a:pPr>
            <a:r>
              <a:rPr lang="en-US" sz="1200" dirty="0">
                <a:solidFill>
                  <a:srgbClr val="1A1A1A"/>
                </a:solidFill>
                <a:highlight>
                  <a:srgbClr val="FFFFFF"/>
                </a:highlight>
              </a:rPr>
              <a:t>Diagnostic Review is based upon our Cognia Performance Standards, to guide improvement efforts in schools and systems.</a:t>
            </a:r>
          </a:p>
        </p:txBody>
      </p:sp>
      <p:sp>
        <p:nvSpPr>
          <p:cNvPr id="956" name="Google Shape;956;g3086c3bd4c4_0_46: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3086c3bd4c4_0_5: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3086c3bd4c4_0_5: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1200" dirty="0">
                <a:solidFill>
                  <a:srgbClr val="1A1A1A"/>
                </a:solidFill>
                <a:highlight>
                  <a:srgbClr val="FFFFFF"/>
                </a:highlight>
              </a:rPr>
              <a:t>CBE Certification provides schools and systems with the framework for designing and implementing competency-based education. </a:t>
            </a:r>
          </a:p>
        </p:txBody>
      </p:sp>
      <p:sp>
        <p:nvSpPr>
          <p:cNvPr id="948" name="Google Shape;948;g3086c3bd4c4_0_5: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1000"/>
              </a:spcBef>
              <a:spcAft>
                <a:spcPts val="0"/>
              </a:spcAft>
              <a:buClr>
                <a:srgbClr val="000000"/>
              </a:buClr>
              <a:buSzPts val="1400"/>
              <a:buFont typeface="Arial"/>
              <a:buNone/>
              <a:tabLst/>
              <a:defRPr/>
            </a:pPr>
            <a:r>
              <a:rPr lang="en-US" dirty="0">
                <a:effectLst/>
                <a:latin typeface="Segoe UI" panose="020B0502040204020203" pitchFamily="34" charset="0"/>
              </a:rPr>
              <a:t>We support them along the full continuum of assessments from classroom assessments to interim to summative - it’s all about getting the right data in the hands of the right people to take action in service to kids.</a:t>
            </a:r>
          </a:p>
          <a:p>
            <a:pPr marL="0" marR="0" lvl="0" indent="0" algn="l" defTabSz="914400" rtl="0" eaLnBrk="1" fontAlgn="auto" latinLnBrk="0" hangingPunct="1">
              <a:lnSpc>
                <a:spcPct val="115000"/>
              </a:lnSpc>
              <a:spcBef>
                <a:spcPts val="1000"/>
              </a:spcBef>
              <a:spcAft>
                <a:spcPts val="0"/>
              </a:spcAft>
              <a:buClr>
                <a:srgbClr val="000000"/>
              </a:buClr>
              <a:buSzPts val="1400"/>
              <a:buFont typeface="Arial"/>
              <a:buNone/>
              <a:tabLst/>
              <a:defRPr/>
            </a:pPr>
            <a:endParaRPr lang="en-US" dirty="0">
              <a:effectLst/>
              <a:latin typeface="Segoe UI" panose="020B0502040204020203" pitchFamily="34" charset="0"/>
            </a:endParaRPr>
          </a:p>
          <a:p>
            <a:pPr marL="0" lvl="0" indent="0" algn="l" rtl="0">
              <a:lnSpc>
                <a:spcPct val="115000"/>
              </a:lnSpc>
              <a:spcBef>
                <a:spcPts val="1000"/>
              </a:spcBef>
              <a:spcAft>
                <a:spcPts val="0"/>
              </a:spcAft>
              <a:buNone/>
            </a:pPr>
            <a:r>
              <a:rPr lang="en-US" sz="1200" dirty="0"/>
              <a:t>Cognia creates K-12 classroom assessments to gauge student understanding while learning. </a:t>
            </a:r>
          </a:p>
          <a:p>
            <a:pPr marL="0" lvl="0" indent="0" algn="l" rtl="0">
              <a:lnSpc>
                <a:spcPct val="115000"/>
              </a:lnSpc>
              <a:spcBef>
                <a:spcPts val="1000"/>
              </a:spcBef>
              <a:spcAft>
                <a:spcPts val="0"/>
              </a:spcAft>
              <a:buNone/>
            </a:pPr>
            <a:endParaRPr lang="en-US" sz="1200" dirty="0">
              <a:solidFill>
                <a:srgbClr val="212529"/>
              </a:solidFill>
              <a:highlight>
                <a:srgbClr val="FFFFFF"/>
              </a:highligh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212529"/>
                </a:solidFill>
                <a:highlight>
                  <a:srgbClr val="FFFFFF"/>
                </a:highlight>
              </a:rPr>
              <a:t>Cognia delivers summative assessments, developed through principled design, that:</a:t>
            </a:r>
          </a:p>
          <a:p>
            <a:pPr>
              <a:lnSpc>
                <a:spcPct val="115000"/>
              </a:lnSpc>
              <a:buFont typeface="Arial"/>
              <a:buChar char="●"/>
              <a:defRPr/>
            </a:pPr>
            <a:r>
              <a:rPr lang="en-US" sz="1200" dirty="0"/>
              <a:t>Meet the specific needs of an institution</a:t>
            </a:r>
          </a:p>
          <a:p>
            <a:pPr>
              <a:lnSpc>
                <a:spcPct val="115000"/>
              </a:lnSpc>
              <a:buFont typeface="Arial"/>
              <a:buChar char="●"/>
              <a:defRPr/>
            </a:pPr>
            <a:r>
              <a:rPr lang="en-US" sz="1200" dirty="0"/>
              <a:t>Provide reliable, accurate data and reporting</a:t>
            </a:r>
          </a:p>
          <a:p>
            <a:pPr>
              <a:lnSpc>
                <a:spcPct val="115000"/>
              </a:lnSpc>
              <a:buFont typeface="Arial"/>
              <a:buChar char="●"/>
              <a:defRPr/>
            </a:pPr>
            <a:r>
              <a:rPr lang="en-US" sz="1200" dirty="0"/>
              <a:t>Are supported with dedicated program management and professional learning</a:t>
            </a:r>
          </a:p>
          <a:p>
            <a:pPr marL="228600" indent="0">
              <a:lnSpc>
                <a:spcPct val="115000"/>
              </a:lnSpc>
              <a:buFont typeface="Arial"/>
              <a:buNone/>
              <a:defRPr/>
            </a:pPr>
            <a:endParaRPr lang="en-US" sz="120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1631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30982754041_0_12: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30982754041_0_12: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1200" b="1" dirty="0"/>
              <a:t>Learning</a:t>
            </a:r>
            <a:r>
              <a:rPr lang="en-US" sz="1200" dirty="0"/>
              <a:t> is a key element in any educational organization’s improvement journey. To create sustainable change, educators and education leaders must engage in meaningful learning experiences that meet their specific needs.</a:t>
            </a:r>
          </a:p>
          <a:p>
            <a:pPr marL="0" lvl="0" indent="0" algn="l" rtl="0">
              <a:spcBef>
                <a:spcPts val="0"/>
              </a:spcBef>
              <a:spcAft>
                <a:spcPts val="0"/>
              </a:spcAft>
              <a:buNone/>
            </a:pPr>
            <a:endParaRPr dirty="0"/>
          </a:p>
        </p:txBody>
      </p:sp>
      <p:sp>
        <p:nvSpPr>
          <p:cNvPr id="987" name="Google Shape;987;g30982754041_0_12: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2fd1aec2f4a_0_292: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2fd1aec2f4a_0_292: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1200" dirty="0"/>
              <a:t>Our professional learning is aligned with our research-based performance standards. We work alongside schools and systems to ensure our solutions are tailored to their needs. </a:t>
            </a:r>
          </a:p>
        </p:txBody>
      </p:sp>
      <p:sp>
        <p:nvSpPr>
          <p:cNvPr id="995" name="Google Shape;995;g2fd1aec2f4a_0_292: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3086c3bd4c4_0_70: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2" name="Google Shape;1002;g3086c3bd4c4_0_70: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3" name="Google Shape;1003;g3086c3bd4c4_0_70: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3086c3bd4c4_0_64: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3086c3bd4c4_0_64: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Cognia IMPACT conferences, focused institutes, and guided learning days are held in multiple locations each year. </a:t>
            </a:r>
          </a:p>
          <a:p>
            <a:pPr marL="0" lvl="0" indent="0" algn="l" rtl="0">
              <a:spcBef>
                <a:spcPts val="0"/>
              </a:spcBef>
              <a:spcAft>
                <a:spcPts val="0"/>
              </a:spcAft>
              <a:buNone/>
            </a:pPr>
            <a:endParaRPr dirty="0"/>
          </a:p>
        </p:txBody>
      </p:sp>
      <p:sp>
        <p:nvSpPr>
          <p:cNvPr id="1019" name="Google Shape;1019;g3086c3bd4c4_0_64: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30982754041_0_65: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3" name="Google Shape;1033;g30982754041_0_65: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1000"/>
              </a:spcBef>
              <a:spcAft>
                <a:spcPts val="0"/>
              </a:spcAft>
              <a:buClr>
                <a:srgbClr val="000000"/>
              </a:buClr>
              <a:buSzPts val="1400"/>
              <a:buFont typeface="Arial"/>
              <a:buNone/>
              <a:tabLst/>
              <a:defRPr/>
            </a:pPr>
            <a:r>
              <a:rPr lang="en-US" sz="1200" dirty="0"/>
              <a:t>Cognia supports and facilitates school improvement through a continuous improvement framework, providing evidence-based guidance, resources, tools, and expertise to support educators and leaders. A key component in the advancement of learning is ongoing school</a:t>
            </a:r>
            <a:r>
              <a:rPr lang="en-US" sz="1200" b="1" dirty="0"/>
              <a:t> improvement</a:t>
            </a:r>
            <a:r>
              <a:rPr lang="en-US" sz="1200" dirty="0"/>
              <a:t>. All schools can improve, just as all learners can deepen the achievement of their full potential. </a:t>
            </a:r>
          </a:p>
          <a:p>
            <a:pPr marL="0" lvl="0" indent="0" algn="l" rtl="0">
              <a:lnSpc>
                <a:spcPct val="115000"/>
              </a:lnSpc>
              <a:spcBef>
                <a:spcPts val="1000"/>
              </a:spcBef>
              <a:spcAft>
                <a:spcPts val="0"/>
              </a:spcAft>
              <a:buNone/>
            </a:pPr>
            <a:endParaRPr lang="en-US" sz="1200" dirty="0"/>
          </a:p>
        </p:txBody>
      </p:sp>
      <p:sp>
        <p:nvSpPr>
          <p:cNvPr id="1034" name="Google Shape;1034;g30982754041_0_65: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Cognia ensures that each phase of planning aligns with future goals, enabling leaders to track progress and make data-driven adjustments that lead to meaningful improvements across their communities that include:</a:t>
            </a:r>
          </a:p>
          <a:p>
            <a:pPr marL="457200" indent="-342900">
              <a:lnSpc>
                <a:spcPct val="115000"/>
              </a:lnSpc>
              <a:spcBef>
                <a:spcPts val="1000"/>
              </a:spcBef>
              <a:buClr>
                <a:schemeClr val="accent1"/>
              </a:buClr>
              <a:buSzPts val="1800"/>
              <a:buFont typeface="Arial"/>
              <a:buChar char="●"/>
            </a:pPr>
            <a:r>
              <a:rPr lang="en-US" sz="1200" dirty="0">
                <a:solidFill>
                  <a:srgbClr val="212529"/>
                </a:solidFill>
                <a:highlight>
                  <a:srgbClr val="FFFFFF"/>
                </a:highlight>
              </a:rPr>
              <a:t>Moving beyond compliance activities to establish long-term improvement</a:t>
            </a:r>
          </a:p>
          <a:p>
            <a:pPr marL="457200" indent="-342900">
              <a:lnSpc>
                <a:spcPct val="115000"/>
              </a:lnSpc>
              <a:spcBef>
                <a:spcPts val="1000"/>
              </a:spcBef>
              <a:buClr>
                <a:schemeClr val="accent1"/>
              </a:buClr>
              <a:buSzPts val="1800"/>
              <a:buFont typeface="Arial"/>
              <a:buChar char="●"/>
            </a:pPr>
            <a:r>
              <a:rPr lang="en-US" sz="1200" dirty="0">
                <a:solidFill>
                  <a:srgbClr val="212529"/>
                </a:solidFill>
                <a:highlight>
                  <a:srgbClr val="FFFFFF"/>
                </a:highlight>
              </a:rPr>
              <a:t>Focusing on the holistic needs of students</a:t>
            </a:r>
          </a:p>
          <a:p>
            <a:pPr marL="457200" indent="-342900">
              <a:lnSpc>
                <a:spcPct val="115000"/>
              </a:lnSpc>
              <a:spcBef>
                <a:spcPts val="1000"/>
              </a:spcBef>
              <a:buClr>
                <a:schemeClr val="accent1"/>
              </a:buClr>
              <a:buSzPts val="1800"/>
              <a:buFont typeface="Arial"/>
              <a:buChar char="●"/>
            </a:pPr>
            <a:r>
              <a:rPr lang="en-US" sz="1200" dirty="0">
                <a:solidFill>
                  <a:srgbClr val="212529"/>
                </a:solidFill>
                <a:highlight>
                  <a:srgbClr val="FFFFFF"/>
                </a:highlight>
              </a:rPr>
              <a:t>Seeking meaningful stakeholder involvement and shared decision-making</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7755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5657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3086c3bd4c4_0_88: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3086c3bd4c4_0_88: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42" name="Google Shape;1042;g3086c3bd4c4_0_88: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30982754041_0_311: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g30982754041_0_311: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5" name="Google Shape;1065;g30982754041_0_311: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30982754041_0_338:notes"/>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2" name="Google Shape;1072;g30982754041_0_338:notes"/>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There are many other examples of how we have helped schools overcome their challenges and we’re happy to share examples of how we’ve assisted schools in addressing similar challenges to your school.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Customize the remark/slide to the clients’ specific challenges and situation</a:t>
            </a:r>
            <a:endParaRPr dirty="0"/>
          </a:p>
        </p:txBody>
      </p:sp>
      <p:sp>
        <p:nvSpPr>
          <p:cNvPr id="1073" name="Google Shape;1073;g30982754041_0_338:notes"/>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a:extLst>
            <a:ext uri="{FF2B5EF4-FFF2-40B4-BE49-F238E27FC236}">
              <a16:creationId xmlns:a16="http://schemas.microsoft.com/office/drawing/2014/main" id="{54340B2B-520C-6045-1BFA-566CFD3556CD}"/>
            </a:ext>
          </a:extLst>
        </p:cNvPr>
        <p:cNvGrpSpPr/>
        <p:nvPr/>
      </p:nvGrpSpPr>
      <p:grpSpPr>
        <a:xfrm>
          <a:off x="0" y="0"/>
          <a:ext cx="0" cy="0"/>
          <a:chOff x="0" y="0"/>
          <a:chExt cx="0" cy="0"/>
        </a:xfrm>
      </p:grpSpPr>
      <p:sp>
        <p:nvSpPr>
          <p:cNvPr id="1080" name="Google Shape;1080;g30982754041_0_317:notes">
            <a:extLst>
              <a:ext uri="{FF2B5EF4-FFF2-40B4-BE49-F238E27FC236}">
                <a16:creationId xmlns:a16="http://schemas.microsoft.com/office/drawing/2014/main" id="{03DD2D53-5B36-5A8B-A857-8ADA73AF6D3C}"/>
              </a:ext>
            </a:extLst>
          </p:cNvPr>
          <p:cNvSpPr>
            <a:spLocks noGrp="1" noRot="1" noChangeAspect="1"/>
          </p:cNvSpPr>
          <p:nvPr>
            <p:ph type="sldImg" idx="2"/>
          </p:nvPr>
        </p:nvSpPr>
        <p:spPr>
          <a:xfrm>
            <a:off x="704850" y="1154113"/>
            <a:ext cx="5540375"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1" name="Google Shape;1081;g30982754041_0_317:notes">
            <a:extLst>
              <a:ext uri="{FF2B5EF4-FFF2-40B4-BE49-F238E27FC236}">
                <a16:creationId xmlns:a16="http://schemas.microsoft.com/office/drawing/2014/main" id="{2FE0D6B5-0FAC-A7C2-9F5A-19973624D599}"/>
              </a:ext>
            </a:extLst>
          </p:cNvPr>
          <p:cNvSpPr txBox="1">
            <a:spLocks noGrp="1"/>
          </p:cNvSpPr>
          <p:nvPr>
            <p:ph type="body" idx="1"/>
          </p:nvPr>
        </p:nvSpPr>
        <p:spPr>
          <a:xfrm>
            <a:off x="695008" y="4444861"/>
            <a:ext cx="5560060" cy="363685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2" name="Google Shape;1082;g30982754041_0_317:notes">
            <a:extLst>
              <a:ext uri="{FF2B5EF4-FFF2-40B4-BE49-F238E27FC236}">
                <a16:creationId xmlns:a16="http://schemas.microsoft.com/office/drawing/2014/main" id="{9E9B9F0E-75C8-1239-B3B7-B370CA745FF8}"/>
              </a:ext>
            </a:extLst>
          </p:cNvPr>
          <p:cNvSpPr txBox="1">
            <a:spLocks noGrp="1"/>
          </p:cNvSpPr>
          <p:nvPr>
            <p:ph type="sldNum" idx="12"/>
          </p:nvPr>
        </p:nvSpPr>
        <p:spPr>
          <a:xfrm>
            <a:off x="3936768" y="8772668"/>
            <a:ext cx="3011699" cy="463319"/>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585689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ancy bullets with header">
  <p:cSld name="Fancy bullets with header">
    <p:spTree>
      <p:nvGrpSpPr>
        <p:cNvPr id="1" name="Shape 25"/>
        <p:cNvGrpSpPr/>
        <p:nvPr/>
      </p:nvGrpSpPr>
      <p:grpSpPr>
        <a:xfrm>
          <a:off x="0" y="0"/>
          <a:ext cx="0" cy="0"/>
          <a:chOff x="0" y="0"/>
          <a:chExt cx="0" cy="0"/>
        </a:xfrm>
      </p:grpSpPr>
      <p:sp>
        <p:nvSpPr>
          <p:cNvPr id="26" name="Google Shape;26;p3"/>
          <p:cNvSpPr/>
          <p:nvPr/>
        </p:nvSpPr>
        <p:spPr>
          <a:xfrm>
            <a:off x="805873" y="466228"/>
            <a:ext cx="11386200" cy="977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7" name="Google Shape;27;p3"/>
          <p:cNvGrpSpPr/>
          <p:nvPr/>
        </p:nvGrpSpPr>
        <p:grpSpPr>
          <a:xfrm>
            <a:off x="314598" y="451714"/>
            <a:ext cx="1002000" cy="1002000"/>
            <a:chOff x="329370" y="1648186"/>
            <a:chExt cx="1002000" cy="1002000"/>
          </a:xfrm>
        </p:grpSpPr>
        <p:sp>
          <p:nvSpPr>
            <p:cNvPr id="28" name="Google Shape;28;p3"/>
            <p:cNvSpPr/>
            <p:nvPr/>
          </p:nvSpPr>
          <p:spPr>
            <a:xfrm>
              <a:off x="329370" y="1648186"/>
              <a:ext cx="1002000" cy="100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9" name="Google Shape;29;p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1617136">
              <a:off x="457181" y="1787960"/>
              <a:ext cx="726925" cy="726925"/>
            </a:xfrm>
            <a:prstGeom prst="rect">
              <a:avLst/>
            </a:prstGeom>
            <a:noFill/>
            <a:ln>
              <a:noFill/>
            </a:ln>
          </p:spPr>
        </p:pic>
      </p:grpSp>
      <p:sp>
        <p:nvSpPr>
          <p:cNvPr id="30" name="Google Shape;30;p3"/>
          <p:cNvSpPr txBox="1">
            <a:spLocks noGrp="1"/>
          </p:cNvSpPr>
          <p:nvPr>
            <p:ph type="title"/>
          </p:nvPr>
        </p:nvSpPr>
        <p:spPr>
          <a:xfrm>
            <a:off x="1534885" y="576943"/>
            <a:ext cx="10421700" cy="7401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 name="Google Shape;31;p3"/>
          <p:cNvSpPr txBox="1">
            <a:spLocks noGrp="1"/>
          </p:cNvSpPr>
          <p:nvPr>
            <p:ph type="body" idx="1"/>
          </p:nvPr>
        </p:nvSpPr>
        <p:spPr>
          <a:xfrm>
            <a:off x="1534885" y="1996462"/>
            <a:ext cx="9341400" cy="3744000"/>
          </a:xfrm>
          <a:prstGeom prst="rect">
            <a:avLst/>
          </a:prstGeom>
          <a:noFill/>
          <a:ln>
            <a:noFill/>
          </a:ln>
        </p:spPr>
        <p:txBody>
          <a:bodyPr spcFirstLastPara="1" wrap="square" lIns="91425" tIns="45700" rIns="91425" bIns="45700" anchor="t" anchorCtr="0">
            <a:normAutofit/>
          </a:bodyPr>
          <a:lstStyle>
            <a:lvl1pPr marL="457200" lvl="0" indent="-388620" algn="l">
              <a:lnSpc>
                <a:spcPct val="90000"/>
              </a:lnSpc>
              <a:spcBef>
                <a:spcPts val="1000"/>
              </a:spcBef>
              <a:spcAft>
                <a:spcPts val="0"/>
              </a:spcAft>
              <a:buSzPts val="2520"/>
              <a:buFont typeface="Arial"/>
              <a:buChar char="•"/>
              <a:defRPr/>
            </a:lvl1pPr>
            <a:lvl2pPr marL="914400" lvl="1" indent="-381000" algn="l">
              <a:lnSpc>
                <a:spcPct val="90000"/>
              </a:lnSpc>
              <a:spcBef>
                <a:spcPts val="500"/>
              </a:spcBef>
              <a:spcAft>
                <a:spcPts val="0"/>
              </a:spcAft>
              <a:buClr>
                <a:schemeClr val="accent1"/>
              </a:buClr>
              <a:buSzPts val="2400"/>
              <a:buChar char="•"/>
              <a:defRPr/>
            </a:lvl2pPr>
            <a:lvl3pPr marL="1371600" lvl="2" indent="-355600" algn="l">
              <a:lnSpc>
                <a:spcPct val="90000"/>
              </a:lnSpc>
              <a:spcBef>
                <a:spcPts val="500"/>
              </a:spcBef>
              <a:spcAft>
                <a:spcPts val="0"/>
              </a:spcAft>
              <a:buClr>
                <a:schemeClr val="accent1"/>
              </a:buClr>
              <a:buSzPts val="20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4" name="Google Shape;34;p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1" name="Google Shape;41;p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solidFill>
          <a:schemeClr val="dk2"/>
        </a:solidFill>
        <a:effectLst/>
      </p:bgPr>
    </p:bg>
    <p:spTree>
      <p:nvGrpSpPr>
        <p:cNvPr id="1" name="Shape 53"/>
        <p:cNvGrpSpPr/>
        <p:nvPr/>
      </p:nvGrpSpPr>
      <p:grpSpPr>
        <a:xfrm>
          <a:off x="0" y="0"/>
          <a:ext cx="0" cy="0"/>
          <a:chOff x="0" y="0"/>
          <a:chExt cx="0" cy="0"/>
        </a:xfrm>
      </p:grpSpPr>
      <p:sp>
        <p:nvSpPr>
          <p:cNvPr id="54" name="Google Shape;54;p7"/>
          <p:cNvSpPr txBox="1">
            <a:spLocks noGrp="1"/>
          </p:cNvSpPr>
          <p:nvPr>
            <p:ph type="body" idx="1"/>
          </p:nvPr>
        </p:nvSpPr>
        <p:spPr>
          <a:xfrm>
            <a:off x="292095" y="2117725"/>
            <a:ext cx="54207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55" name="Google Shape;55;p7"/>
          <p:cNvSpPr txBox="1">
            <a:spLocks noGrp="1"/>
          </p:cNvSpPr>
          <p:nvPr>
            <p:ph type="title"/>
          </p:nvPr>
        </p:nvSpPr>
        <p:spPr>
          <a:xfrm>
            <a:off x="292095" y="538721"/>
            <a:ext cx="5435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6" name="Google Shape;56;p7"/>
          <p:cNvSpPr>
            <a:spLocks noGrp="1"/>
          </p:cNvSpPr>
          <p:nvPr>
            <p:ph type="pic" idx="2"/>
          </p:nvPr>
        </p:nvSpPr>
        <p:spPr>
          <a:xfrm>
            <a:off x="6122500" y="2748"/>
            <a:ext cx="6069600" cy="6858000"/>
          </a:xfrm>
          <a:prstGeom prst="rect">
            <a:avLst/>
          </a:prstGeom>
          <a:solidFill>
            <a:srgbClr val="F2F2F2"/>
          </a:solidFill>
          <a:ln>
            <a:noFill/>
          </a:ln>
        </p:spPr>
      </p:sp>
      <p:pic>
        <p:nvPicPr>
          <p:cNvPr id="57" name="Google Shape;57;p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pic>
        <p:nvPicPr>
          <p:cNvPr id="58" name="Google Shape;58;p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36008" y="6464300"/>
            <a:ext cx="1137709" cy="273050"/>
          </a:xfrm>
          <a:prstGeom prst="rect">
            <a:avLst/>
          </a:prstGeom>
          <a:solidFill>
            <a:srgbClr val="1A1A1A"/>
          </a:solid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Photo Split screen">
  <p:cSld name="1_Photo Split screen">
    <p:bg>
      <p:bgPr>
        <a:solidFill>
          <a:schemeClr val="dk1"/>
        </a:solidFill>
        <a:effectLst/>
      </p:bgPr>
    </p:bg>
    <p:spTree>
      <p:nvGrpSpPr>
        <p:cNvPr id="1" name="Shape 63"/>
        <p:cNvGrpSpPr/>
        <p:nvPr/>
      </p:nvGrpSpPr>
      <p:grpSpPr>
        <a:xfrm>
          <a:off x="0" y="0"/>
          <a:ext cx="0" cy="0"/>
          <a:chOff x="0" y="0"/>
          <a:chExt cx="0" cy="0"/>
        </a:xfrm>
      </p:grpSpPr>
      <p:sp>
        <p:nvSpPr>
          <p:cNvPr id="64" name="Google Shape;64;p9"/>
          <p:cNvSpPr>
            <a:spLocks noGrp="1"/>
          </p:cNvSpPr>
          <p:nvPr>
            <p:ph type="pic" idx="2"/>
          </p:nvPr>
        </p:nvSpPr>
        <p:spPr>
          <a:xfrm>
            <a:off x="6096000" y="14578"/>
            <a:ext cx="6096000" cy="5270345"/>
          </a:xfrm>
          <a:prstGeom prst="rect">
            <a:avLst/>
          </a:prstGeom>
          <a:solidFill>
            <a:srgbClr val="D8D8D8">
              <a:alpha val="24705"/>
            </a:srgbClr>
          </a:solidFill>
          <a:ln>
            <a:noFill/>
          </a:ln>
        </p:spPr>
      </p:sp>
      <p:sp>
        <p:nvSpPr>
          <p:cNvPr id="65" name="Google Shape;65;p9"/>
          <p:cNvSpPr txBox="1">
            <a:spLocks noGrp="1"/>
          </p:cNvSpPr>
          <p:nvPr>
            <p:ph type="title"/>
          </p:nvPr>
        </p:nvSpPr>
        <p:spPr>
          <a:xfrm>
            <a:off x="831850" y="748847"/>
            <a:ext cx="10515600" cy="233532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SzPts val="4400"/>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6" name="Google Shape;66;p9"/>
          <p:cNvSpPr txBox="1">
            <a:spLocks noGrp="1"/>
          </p:cNvSpPr>
          <p:nvPr>
            <p:ph type="body" idx="1"/>
          </p:nvPr>
        </p:nvSpPr>
        <p:spPr>
          <a:xfrm>
            <a:off x="831850" y="5713230"/>
            <a:ext cx="10515600" cy="643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800"/>
              <a:buNone/>
              <a:defRPr sz="2400">
                <a:solidFill>
                  <a:schemeClr val="accent1"/>
                </a:solidFill>
              </a:defRPr>
            </a:lvl1pPr>
            <a:lvl2pPr marL="914400" lvl="1" indent="-228600" algn="l">
              <a:lnSpc>
                <a:spcPct val="90000"/>
              </a:lnSpc>
              <a:spcBef>
                <a:spcPts val="500"/>
              </a:spcBef>
              <a:spcAft>
                <a:spcPts val="0"/>
              </a:spcAft>
              <a:buSzPts val="2400"/>
              <a:buNone/>
              <a:defRPr sz="2000">
                <a:solidFill>
                  <a:srgbClr val="898989"/>
                </a:solidFill>
              </a:defRPr>
            </a:lvl2pPr>
            <a:lvl3pPr marL="1371600" lvl="2" indent="-228600" algn="l">
              <a:lnSpc>
                <a:spcPct val="90000"/>
              </a:lnSpc>
              <a:spcBef>
                <a:spcPts val="500"/>
              </a:spcBef>
              <a:spcAft>
                <a:spcPts val="0"/>
              </a:spcAft>
              <a:buSzPts val="2000"/>
              <a:buNone/>
              <a:defRPr sz="1800">
                <a:solidFill>
                  <a:srgbClr val="898989"/>
                </a:solidFill>
              </a:defRPr>
            </a:lvl3pPr>
            <a:lvl4pPr marL="1828800" lvl="3" indent="-228600" algn="l">
              <a:lnSpc>
                <a:spcPct val="90000"/>
              </a:lnSpc>
              <a:spcBef>
                <a:spcPts val="500"/>
              </a:spcBef>
              <a:spcAft>
                <a:spcPts val="0"/>
              </a:spcAft>
              <a:buSzPts val="1800"/>
              <a:buNone/>
              <a:defRPr sz="1600">
                <a:solidFill>
                  <a:srgbClr val="898989"/>
                </a:solidFill>
              </a:defRPr>
            </a:lvl4pPr>
            <a:lvl5pPr marL="2286000" lvl="4" indent="-228600" algn="l">
              <a:lnSpc>
                <a:spcPct val="90000"/>
              </a:lnSpc>
              <a:spcBef>
                <a:spcPts val="500"/>
              </a:spcBef>
              <a:spcAft>
                <a:spcPts val="0"/>
              </a:spcAft>
              <a:buSzPts val="1800"/>
              <a:buNone/>
              <a:defRPr sz="1600">
                <a:solidFill>
                  <a:srgbClr val="898989"/>
                </a:solidFill>
              </a:defRPr>
            </a:lvl5pPr>
            <a:lvl6pPr marL="2743200" lvl="5" indent="-228600" algn="l">
              <a:lnSpc>
                <a:spcPct val="90000"/>
              </a:lnSpc>
              <a:spcBef>
                <a:spcPts val="500"/>
              </a:spcBef>
              <a:spcAft>
                <a:spcPts val="0"/>
              </a:spcAft>
              <a:buSzPts val="1800"/>
              <a:buNone/>
              <a:defRPr sz="1600">
                <a:solidFill>
                  <a:srgbClr val="898989"/>
                </a:solidFill>
              </a:defRPr>
            </a:lvl6pPr>
            <a:lvl7pPr marL="3200400" lvl="6" indent="-228600" algn="l">
              <a:lnSpc>
                <a:spcPct val="90000"/>
              </a:lnSpc>
              <a:spcBef>
                <a:spcPts val="500"/>
              </a:spcBef>
              <a:spcAft>
                <a:spcPts val="0"/>
              </a:spcAft>
              <a:buSzPts val="1800"/>
              <a:buNone/>
              <a:defRPr sz="1600">
                <a:solidFill>
                  <a:srgbClr val="898989"/>
                </a:solidFill>
              </a:defRPr>
            </a:lvl7pPr>
            <a:lvl8pPr marL="3657600" lvl="7" indent="-228600" algn="l">
              <a:lnSpc>
                <a:spcPct val="90000"/>
              </a:lnSpc>
              <a:spcBef>
                <a:spcPts val="500"/>
              </a:spcBef>
              <a:spcAft>
                <a:spcPts val="0"/>
              </a:spcAft>
              <a:buSzPts val="1800"/>
              <a:buNone/>
              <a:defRPr sz="1600">
                <a:solidFill>
                  <a:srgbClr val="898989"/>
                </a:solidFill>
              </a:defRPr>
            </a:lvl8pPr>
            <a:lvl9pPr marL="4114800" lvl="8" indent="-228600" algn="l">
              <a:lnSpc>
                <a:spcPct val="90000"/>
              </a:lnSpc>
              <a:spcBef>
                <a:spcPts val="500"/>
              </a:spcBef>
              <a:spcAft>
                <a:spcPts val="0"/>
              </a:spcAft>
              <a:buSzPts val="1800"/>
              <a:buNone/>
              <a:defRPr sz="1600">
                <a:solidFill>
                  <a:srgbClr val="898989"/>
                </a:solidFill>
              </a:defRPr>
            </a:lvl9pPr>
          </a:lstStyle>
          <a:p>
            <a:endParaRPr/>
          </a:p>
        </p:txBody>
      </p:sp>
      <p:pic>
        <p:nvPicPr>
          <p:cNvPr id="67" name="Google Shape;67;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
        <p:nvSpPr>
          <p:cNvPr id="68" name="Google Shape;68;p9"/>
          <p:cNvSpPr>
            <a:spLocks noGrp="1"/>
          </p:cNvSpPr>
          <p:nvPr>
            <p:ph type="pic" idx="3"/>
          </p:nvPr>
        </p:nvSpPr>
        <p:spPr>
          <a:xfrm>
            <a:off x="-6351" y="14578"/>
            <a:ext cx="6096001" cy="5270345"/>
          </a:xfrm>
          <a:prstGeom prst="rect">
            <a:avLst/>
          </a:prstGeom>
          <a:solidFill>
            <a:srgbClr val="D8D8D8">
              <a:alpha val="24705"/>
            </a:srgbClr>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1" name="Google Shape;71;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fancy bullets">
  <p:cSld name="fancy bullets">
    <p:spTree>
      <p:nvGrpSpPr>
        <p:cNvPr id="1" name="Shape 74"/>
        <p:cNvGrpSpPr/>
        <p:nvPr/>
      </p:nvGrpSpPr>
      <p:grpSpPr>
        <a:xfrm>
          <a:off x="0" y="0"/>
          <a:ext cx="0" cy="0"/>
          <a:chOff x="0" y="0"/>
          <a:chExt cx="0" cy="0"/>
        </a:xfrm>
      </p:grpSpPr>
      <p:sp>
        <p:nvSpPr>
          <p:cNvPr id="75" name="Google Shape;75;p11"/>
          <p:cNvSpPr txBox="1">
            <a:spLocks noGrp="1"/>
          </p:cNvSpPr>
          <p:nvPr>
            <p:ph type="body" idx="1"/>
          </p:nvPr>
        </p:nvSpPr>
        <p:spPr>
          <a:xfrm>
            <a:off x="838199" y="1814738"/>
            <a:ext cx="10515600" cy="4215900"/>
          </a:xfrm>
          <a:prstGeom prst="rect">
            <a:avLst/>
          </a:prstGeom>
          <a:noFill/>
          <a:ln>
            <a:noFill/>
          </a:ln>
        </p:spPr>
        <p:txBody>
          <a:bodyPr spcFirstLastPara="1" wrap="square" lIns="91425" tIns="45700" rIns="91425" bIns="45700" anchor="t" anchorCtr="0">
            <a:normAutofit/>
          </a:bodyPr>
          <a:lstStyle>
            <a:lvl1pPr marL="457200" lvl="0" indent="-388620" algn="l">
              <a:lnSpc>
                <a:spcPct val="90000"/>
              </a:lnSpc>
              <a:spcBef>
                <a:spcPts val="1000"/>
              </a:spcBef>
              <a:spcAft>
                <a:spcPts val="0"/>
              </a:spcAft>
              <a:buSzPts val="2520"/>
              <a:buFont typeface="Arial"/>
              <a:buChar char="•"/>
              <a:defRPr/>
            </a:lvl1pPr>
            <a:lvl2pPr marL="914400" lvl="1" indent="-381000" algn="l">
              <a:lnSpc>
                <a:spcPct val="90000"/>
              </a:lnSpc>
              <a:spcBef>
                <a:spcPts val="500"/>
              </a:spcBef>
              <a:spcAft>
                <a:spcPts val="0"/>
              </a:spcAft>
              <a:buClr>
                <a:schemeClr val="accent1"/>
              </a:buClr>
              <a:buSzPts val="2400"/>
              <a:buChar char="•"/>
              <a:defRPr/>
            </a:lvl2pPr>
            <a:lvl3pPr marL="1371600" lvl="2" indent="-355600" algn="l">
              <a:lnSpc>
                <a:spcPct val="90000"/>
              </a:lnSpc>
              <a:spcBef>
                <a:spcPts val="500"/>
              </a:spcBef>
              <a:spcAft>
                <a:spcPts val="0"/>
              </a:spcAft>
              <a:buClr>
                <a:schemeClr val="accent1"/>
              </a:buClr>
              <a:buSzPts val="20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ver Slide- cobrand 1">
  <p:cSld name="Cover Slide- cobrand 1">
    <p:bg>
      <p:bgPr>
        <a:solidFill>
          <a:schemeClr val="accent1"/>
        </a:solidFill>
        <a:effectLst/>
      </p:bgPr>
    </p:bg>
    <p:spTree>
      <p:nvGrpSpPr>
        <p:cNvPr id="1" name="Shape 77"/>
        <p:cNvGrpSpPr/>
        <p:nvPr/>
      </p:nvGrpSpPr>
      <p:grpSpPr>
        <a:xfrm>
          <a:off x="0" y="0"/>
          <a:ext cx="0" cy="0"/>
          <a:chOff x="0" y="0"/>
          <a:chExt cx="0" cy="0"/>
        </a:xfrm>
      </p:grpSpPr>
      <p:sp>
        <p:nvSpPr>
          <p:cNvPr id="78" name="Google Shape;78;p12"/>
          <p:cNvSpPr/>
          <p:nvPr/>
        </p:nvSpPr>
        <p:spPr>
          <a:xfrm>
            <a:off x="-164387" y="-1"/>
            <a:ext cx="12356400" cy="145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79" name="Google Shape;79;p12"/>
          <p:cNvGrpSpPr/>
          <p:nvPr/>
        </p:nvGrpSpPr>
        <p:grpSpPr>
          <a:xfrm>
            <a:off x="-3149203" y="0"/>
            <a:ext cx="6900900" cy="6858000"/>
            <a:chOff x="-3149203" y="0"/>
            <a:chExt cx="6900900" cy="6858000"/>
          </a:xfrm>
        </p:grpSpPr>
        <p:sp>
          <p:nvSpPr>
            <p:cNvPr id="80" name="Google Shape;80;p12"/>
            <p:cNvSpPr/>
            <p:nvPr/>
          </p:nvSpPr>
          <p:spPr>
            <a:xfrm>
              <a:off x="-3149203" y="0"/>
              <a:ext cx="6900900" cy="6858000"/>
            </a:xfrm>
            <a:prstGeom prst="ellipse">
              <a:avLst/>
            </a:prstGeom>
            <a:solidFill>
              <a:schemeClr val="lt1"/>
            </a:solid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1" name="Google Shape;81;p1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7772" y="0"/>
              <a:ext cx="6857999" cy="6857999"/>
            </a:xfrm>
            <a:prstGeom prst="rect">
              <a:avLst/>
            </a:prstGeom>
            <a:noFill/>
            <a:ln>
              <a:noFill/>
            </a:ln>
          </p:spPr>
        </p:pic>
      </p:grpSp>
      <p:sp>
        <p:nvSpPr>
          <p:cNvPr id="82" name="Google Shape;82;p12"/>
          <p:cNvSpPr txBox="1"/>
          <p:nvPr/>
        </p:nvSpPr>
        <p:spPr>
          <a:xfrm>
            <a:off x="2217605" y="6438750"/>
            <a:ext cx="1205700" cy="230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 2023 Cognia, Inc.</a:t>
            </a:r>
            <a:endParaRPr sz="1400" b="0" i="0" u="none" strike="noStrike" cap="none">
              <a:solidFill>
                <a:srgbClr val="000000"/>
              </a:solidFill>
              <a:latin typeface="Arial"/>
              <a:ea typeface="Arial"/>
              <a:cs typeface="Arial"/>
              <a:sym typeface="Arial"/>
            </a:endParaRPr>
          </a:p>
        </p:txBody>
      </p:sp>
      <p:sp>
        <p:nvSpPr>
          <p:cNvPr id="83" name="Google Shape;83;p12"/>
          <p:cNvSpPr txBox="1">
            <a:spLocks noGrp="1"/>
          </p:cNvSpPr>
          <p:nvPr>
            <p:ph type="ctrTitle"/>
          </p:nvPr>
        </p:nvSpPr>
        <p:spPr>
          <a:xfrm>
            <a:off x="4260500" y="1725260"/>
            <a:ext cx="6407400" cy="2387700"/>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rgbClr val="1A1A1A"/>
              </a:buClr>
              <a:buSzPts val="6000"/>
              <a:buFont typeface="Georgia"/>
              <a:buNone/>
              <a:defRPr sz="6000">
                <a:solidFill>
                  <a:srgbClr val="1A1A1A"/>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4" name="Google Shape;84;p12"/>
          <p:cNvSpPr txBox="1">
            <a:spLocks noGrp="1"/>
          </p:cNvSpPr>
          <p:nvPr>
            <p:ph type="subTitle" idx="1"/>
          </p:nvPr>
        </p:nvSpPr>
        <p:spPr>
          <a:xfrm>
            <a:off x="4260500" y="4204935"/>
            <a:ext cx="6407400" cy="165570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85" name="Google Shape;85;p1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47875" y="640080"/>
            <a:ext cx="1523999" cy="3657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ver Slide with photo">
  <p:cSld name="Cover Slide with photo">
    <p:bg>
      <p:bgPr>
        <a:solidFill>
          <a:schemeClr val="lt1"/>
        </a:solidFill>
        <a:effectLst/>
      </p:bgPr>
    </p:bg>
    <p:spTree>
      <p:nvGrpSpPr>
        <p:cNvPr id="1" name="Shape 86"/>
        <p:cNvGrpSpPr/>
        <p:nvPr/>
      </p:nvGrpSpPr>
      <p:grpSpPr>
        <a:xfrm>
          <a:off x="0" y="0"/>
          <a:ext cx="0" cy="0"/>
          <a:chOff x="0" y="0"/>
          <a:chExt cx="0" cy="0"/>
        </a:xfrm>
      </p:grpSpPr>
      <p:sp>
        <p:nvSpPr>
          <p:cNvPr id="87" name="Google Shape;87;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p:nvPr/>
        </p:nvSpPr>
        <p:spPr>
          <a:xfrm>
            <a:off x="89648" y="6382871"/>
            <a:ext cx="390300" cy="340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9" name="Google Shape;89;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0" name="Google Shape;90;p13"/>
          <p:cNvPicPr preferRelativeResize="0"/>
          <p:nvPr/>
        </p:nvPicPr>
        <p:blipFill rotWithShape="1">
          <a:blip r:embed="rId2">
            <a:alphaModFix amt="36000"/>
          </a:blip>
          <a:srcRect/>
          <a:stretch/>
        </p:blipFill>
        <p:spPr>
          <a:xfrm rot="5400000">
            <a:off x="-1773330" y="-1621623"/>
            <a:ext cx="10262020" cy="10262020"/>
          </a:xfrm>
          <a:prstGeom prst="rect">
            <a:avLst/>
          </a:prstGeom>
          <a:noFill/>
          <a:ln>
            <a:noFill/>
          </a:ln>
        </p:spPr>
      </p:pic>
      <p:sp>
        <p:nvSpPr>
          <p:cNvPr id="91" name="Google Shape;91;p13"/>
          <p:cNvSpPr>
            <a:spLocks noGrp="1"/>
          </p:cNvSpPr>
          <p:nvPr>
            <p:ph type="pic" idx="2"/>
          </p:nvPr>
        </p:nvSpPr>
        <p:spPr>
          <a:xfrm>
            <a:off x="704850" y="856557"/>
            <a:ext cx="5305800" cy="5305800"/>
          </a:xfrm>
          <a:prstGeom prst="ellipse">
            <a:avLst/>
          </a:prstGeom>
          <a:solidFill>
            <a:schemeClr val="lt2"/>
          </a:solidFill>
          <a:ln>
            <a:noFill/>
          </a:ln>
        </p:spPr>
      </p:sp>
      <p:pic>
        <p:nvPicPr>
          <p:cNvPr id="92" name="Google Shape;92;p1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396735" y="640080"/>
            <a:ext cx="1523999" cy="365760"/>
          </a:xfrm>
          <a:prstGeom prst="rect">
            <a:avLst/>
          </a:prstGeom>
          <a:noFill/>
          <a:ln>
            <a:noFill/>
          </a:ln>
        </p:spPr>
      </p:pic>
      <p:sp>
        <p:nvSpPr>
          <p:cNvPr id="93" name="Google Shape;93;p13"/>
          <p:cNvSpPr txBox="1">
            <a:spLocks noGrp="1"/>
          </p:cNvSpPr>
          <p:nvPr>
            <p:ph type="ctrTitle"/>
          </p:nvPr>
        </p:nvSpPr>
        <p:spPr>
          <a:xfrm>
            <a:off x="6343650" y="2164584"/>
            <a:ext cx="5364300" cy="2514900"/>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6000"/>
              <a:buFont typeface="Georgia"/>
              <a:buNone/>
              <a:defRPr sz="6000">
                <a:solidFill>
                  <a:schemeClr val="accen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4" name="Google Shape;94;p13"/>
          <p:cNvSpPr txBox="1">
            <a:spLocks noGrp="1"/>
          </p:cNvSpPr>
          <p:nvPr>
            <p:ph type="subTitle" idx="1"/>
          </p:nvPr>
        </p:nvSpPr>
        <p:spPr>
          <a:xfrm>
            <a:off x="6343650" y="4852416"/>
            <a:ext cx="5364300" cy="110010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SzPts val="2400"/>
              <a:buNone/>
              <a:defRPr sz="2400"/>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p13"/>
          <p:cNvSpPr txBox="1"/>
          <p:nvPr/>
        </p:nvSpPr>
        <p:spPr>
          <a:xfrm>
            <a:off x="86442" y="6606059"/>
            <a:ext cx="1205700" cy="230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 2023 Cognia, Inc.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am Slide">
  <p:cSld name="Team Slide">
    <p:spTree>
      <p:nvGrpSpPr>
        <p:cNvPr id="1" name="Shape 97"/>
        <p:cNvGrpSpPr/>
        <p:nvPr/>
      </p:nvGrpSpPr>
      <p:grpSpPr>
        <a:xfrm>
          <a:off x="0" y="0"/>
          <a:ext cx="0" cy="0"/>
          <a:chOff x="0" y="0"/>
          <a:chExt cx="0" cy="0"/>
        </a:xfrm>
      </p:grpSpPr>
      <p:sp>
        <p:nvSpPr>
          <p:cNvPr id="98" name="Google Shape;98;p14"/>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9" name="Google Shape;99;p14"/>
          <p:cNvSpPr txBox="1">
            <a:spLocks noGrp="1"/>
          </p:cNvSpPr>
          <p:nvPr>
            <p:ph type="body" idx="1"/>
          </p:nvPr>
        </p:nvSpPr>
        <p:spPr>
          <a:xfrm>
            <a:off x="524454"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14"/>
          <p:cNvSpPr txBox="1">
            <a:spLocks noGrp="1"/>
          </p:cNvSpPr>
          <p:nvPr>
            <p:ph type="body" idx="2"/>
          </p:nvPr>
        </p:nvSpPr>
        <p:spPr>
          <a:xfrm>
            <a:off x="524454"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14"/>
          <p:cNvSpPr txBox="1">
            <a:spLocks noGrp="1"/>
          </p:cNvSpPr>
          <p:nvPr>
            <p:ph type="body" idx="3"/>
          </p:nvPr>
        </p:nvSpPr>
        <p:spPr>
          <a:xfrm>
            <a:off x="3377853"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14"/>
          <p:cNvSpPr txBox="1">
            <a:spLocks noGrp="1"/>
          </p:cNvSpPr>
          <p:nvPr>
            <p:ph type="body" idx="4"/>
          </p:nvPr>
        </p:nvSpPr>
        <p:spPr>
          <a:xfrm>
            <a:off x="3377853"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14"/>
          <p:cNvSpPr txBox="1">
            <a:spLocks noGrp="1"/>
          </p:cNvSpPr>
          <p:nvPr>
            <p:ph type="body" idx="5"/>
          </p:nvPr>
        </p:nvSpPr>
        <p:spPr>
          <a:xfrm>
            <a:off x="6216589"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14"/>
          <p:cNvSpPr txBox="1">
            <a:spLocks noGrp="1"/>
          </p:cNvSpPr>
          <p:nvPr>
            <p:ph type="body" idx="6"/>
          </p:nvPr>
        </p:nvSpPr>
        <p:spPr>
          <a:xfrm>
            <a:off x="6216589"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14"/>
          <p:cNvSpPr txBox="1">
            <a:spLocks noGrp="1"/>
          </p:cNvSpPr>
          <p:nvPr>
            <p:ph type="body" idx="7"/>
          </p:nvPr>
        </p:nvSpPr>
        <p:spPr>
          <a:xfrm>
            <a:off x="9068972"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4"/>
          <p:cNvSpPr txBox="1">
            <a:spLocks noGrp="1"/>
          </p:cNvSpPr>
          <p:nvPr>
            <p:ph type="body" idx="8"/>
          </p:nvPr>
        </p:nvSpPr>
        <p:spPr>
          <a:xfrm>
            <a:off x="9068972"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4"/>
          <p:cNvSpPr>
            <a:spLocks noGrp="1"/>
          </p:cNvSpPr>
          <p:nvPr>
            <p:ph type="pic" idx="9"/>
          </p:nvPr>
        </p:nvSpPr>
        <p:spPr>
          <a:xfrm>
            <a:off x="523875" y="1629853"/>
            <a:ext cx="2589300" cy="1728900"/>
          </a:xfrm>
          <a:prstGeom prst="rect">
            <a:avLst/>
          </a:prstGeom>
          <a:solidFill>
            <a:schemeClr val="lt2"/>
          </a:solidFill>
          <a:ln>
            <a:noFill/>
          </a:ln>
        </p:spPr>
      </p:sp>
      <p:sp>
        <p:nvSpPr>
          <p:cNvPr id="108" name="Google Shape;108;p14"/>
          <p:cNvSpPr>
            <a:spLocks noGrp="1"/>
          </p:cNvSpPr>
          <p:nvPr>
            <p:ph type="pic" idx="13"/>
          </p:nvPr>
        </p:nvSpPr>
        <p:spPr>
          <a:xfrm>
            <a:off x="3377345" y="1629853"/>
            <a:ext cx="2589300" cy="1728900"/>
          </a:xfrm>
          <a:prstGeom prst="rect">
            <a:avLst/>
          </a:prstGeom>
          <a:solidFill>
            <a:schemeClr val="lt2"/>
          </a:solidFill>
          <a:ln>
            <a:noFill/>
          </a:ln>
        </p:spPr>
      </p:sp>
      <p:sp>
        <p:nvSpPr>
          <p:cNvPr id="109" name="Google Shape;109;p14"/>
          <p:cNvSpPr>
            <a:spLocks noGrp="1"/>
          </p:cNvSpPr>
          <p:nvPr>
            <p:ph type="pic" idx="14"/>
          </p:nvPr>
        </p:nvSpPr>
        <p:spPr>
          <a:xfrm>
            <a:off x="6225444" y="1629853"/>
            <a:ext cx="2589300" cy="1728900"/>
          </a:xfrm>
          <a:prstGeom prst="rect">
            <a:avLst/>
          </a:prstGeom>
          <a:solidFill>
            <a:schemeClr val="lt2"/>
          </a:solidFill>
          <a:ln>
            <a:noFill/>
          </a:ln>
        </p:spPr>
      </p:sp>
      <p:sp>
        <p:nvSpPr>
          <p:cNvPr id="110" name="Google Shape;110;p14"/>
          <p:cNvSpPr>
            <a:spLocks noGrp="1"/>
          </p:cNvSpPr>
          <p:nvPr>
            <p:ph type="pic" idx="15"/>
          </p:nvPr>
        </p:nvSpPr>
        <p:spPr>
          <a:xfrm>
            <a:off x="9077325" y="1629853"/>
            <a:ext cx="2589300" cy="1728900"/>
          </a:xfrm>
          <a:prstGeom prst="rect">
            <a:avLst/>
          </a:prstGeom>
          <a:solidFill>
            <a:schemeClr val="lt2"/>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o slide">
  <p:cSld name="Bio slide">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3" name="Google Shape;113;p15"/>
          <p:cNvSpPr txBox="1">
            <a:spLocks noGrp="1"/>
          </p:cNvSpPr>
          <p:nvPr>
            <p:ph type="body" idx="1"/>
          </p:nvPr>
        </p:nvSpPr>
        <p:spPr>
          <a:xfrm>
            <a:off x="524454" y="1525979"/>
            <a:ext cx="6733500" cy="4648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SzPts val="2800"/>
              <a:buNone/>
              <a:defRPr sz="28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15"/>
          <p:cNvSpPr>
            <a:spLocks noGrp="1"/>
          </p:cNvSpPr>
          <p:nvPr>
            <p:ph type="pic" idx="2"/>
          </p:nvPr>
        </p:nvSpPr>
        <p:spPr>
          <a:xfrm>
            <a:off x="7540487" y="1525979"/>
            <a:ext cx="4126200" cy="3116100"/>
          </a:xfrm>
          <a:prstGeom prst="rect">
            <a:avLst/>
          </a:prstGeom>
          <a:solidFill>
            <a:schemeClr val="lt2"/>
          </a:solidFill>
          <a:ln>
            <a:noFill/>
          </a:ln>
        </p:spPr>
      </p:sp>
      <p:sp>
        <p:nvSpPr>
          <p:cNvPr id="115" name="Google Shape;115;p15"/>
          <p:cNvSpPr txBox="1">
            <a:spLocks noGrp="1"/>
          </p:cNvSpPr>
          <p:nvPr>
            <p:ph type="body" idx="3"/>
          </p:nvPr>
        </p:nvSpPr>
        <p:spPr>
          <a:xfrm>
            <a:off x="7540487" y="4893134"/>
            <a:ext cx="4126200" cy="438900"/>
          </a:xfrm>
          <a:prstGeom prst="rect">
            <a:avLst/>
          </a:prstGeom>
          <a:noFill/>
          <a:ln>
            <a:noFill/>
          </a:ln>
        </p:spPr>
        <p:txBody>
          <a:bodyPr spcFirstLastPara="1" wrap="square" lIns="0" tIns="0" rIns="0" bIns="0" anchor="t" anchorCtr="0">
            <a:normAutofit/>
          </a:bodyPr>
          <a:lstStyle>
            <a:lvl1pPr marL="457200" lvl="0" indent="-228600" algn="ctr">
              <a:lnSpc>
                <a:spcPct val="90000"/>
              </a:lnSpc>
              <a:spcBef>
                <a:spcPts val="1000"/>
              </a:spcBef>
              <a:spcAft>
                <a:spcPts val="0"/>
              </a:spcAft>
              <a:buSzPts val="2400"/>
              <a:buNone/>
              <a:defRPr sz="2400" b="1" cap="none">
                <a:solidFill>
                  <a:schemeClr val="dk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15"/>
          <p:cNvSpPr/>
          <p:nvPr/>
        </p:nvSpPr>
        <p:spPr>
          <a:xfrm>
            <a:off x="7540486" y="5583019"/>
            <a:ext cx="41262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2"/>
                </a:solidFill>
                <a:latin typeface="Arial"/>
                <a:ea typeface="Arial"/>
                <a:cs typeface="Arial"/>
                <a:sym typeface="Arial"/>
              </a:rPr>
              <a:t>email@cognia.org</a:t>
            </a:r>
            <a:endParaRPr sz="1800" b="0" i="0" u="none" strike="noStrike" cap="none">
              <a:solidFill>
                <a:schemeClr val="accent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2"/>
                </a:solidFill>
                <a:latin typeface="Arial"/>
                <a:ea typeface="Arial"/>
                <a:cs typeface="Arial"/>
                <a:sym typeface="Arial"/>
              </a:rPr>
              <a:t>123.456.7890</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Bio slide">
  <p:cSld name="1_Bio slide">
    <p:bg>
      <p:bgPr>
        <a:solidFill>
          <a:schemeClr val="accent3"/>
        </a:solidFill>
        <a:effectLst/>
      </p:bgPr>
    </p:bg>
    <p:spTree>
      <p:nvGrpSpPr>
        <p:cNvPr id="1" name="Shape 117"/>
        <p:cNvGrpSpPr/>
        <p:nvPr/>
      </p:nvGrpSpPr>
      <p:grpSpPr>
        <a:xfrm>
          <a:off x="0" y="0"/>
          <a:ext cx="0" cy="0"/>
          <a:chOff x="0" y="0"/>
          <a:chExt cx="0" cy="0"/>
        </a:xfrm>
      </p:grpSpPr>
      <p:sp>
        <p:nvSpPr>
          <p:cNvPr id="118" name="Google Shape;118;p16"/>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400"/>
              <a:buFont typeface="Georgia"/>
              <a:buNone/>
              <a:defRPr sz="4400" b="0" i="0" cap="none">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9" name="Google Shape;119;p16"/>
          <p:cNvSpPr txBox="1">
            <a:spLocks noGrp="1"/>
          </p:cNvSpPr>
          <p:nvPr>
            <p:ph type="body" idx="1"/>
          </p:nvPr>
        </p:nvSpPr>
        <p:spPr>
          <a:xfrm>
            <a:off x="524454" y="1525978"/>
            <a:ext cx="6733500" cy="4703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SzPts val="2800"/>
              <a:buNone/>
              <a:defRPr sz="2800">
                <a:solidFill>
                  <a:schemeClr val="lt1"/>
                </a:solidFil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16"/>
          <p:cNvSpPr txBox="1">
            <a:spLocks noGrp="1"/>
          </p:cNvSpPr>
          <p:nvPr>
            <p:ph type="body" idx="2"/>
          </p:nvPr>
        </p:nvSpPr>
        <p:spPr>
          <a:xfrm>
            <a:off x="7540487" y="4893134"/>
            <a:ext cx="4126200" cy="438900"/>
          </a:xfrm>
          <a:prstGeom prst="rect">
            <a:avLst/>
          </a:prstGeom>
          <a:noFill/>
          <a:ln>
            <a:noFill/>
          </a:ln>
        </p:spPr>
        <p:txBody>
          <a:bodyPr spcFirstLastPara="1" wrap="square" lIns="0" tIns="0" rIns="0" bIns="0" anchor="t" anchorCtr="0">
            <a:normAutofit/>
          </a:bodyPr>
          <a:lstStyle>
            <a:lvl1pPr marL="457200" lvl="0" indent="-228600" algn="ctr">
              <a:lnSpc>
                <a:spcPct val="90000"/>
              </a:lnSpc>
              <a:spcBef>
                <a:spcPts val="1000"/>
              </a:spcBef>
              <a:spcAft>
                <a:spcPts val="0"/>
              </a:spcAft>
              <a:buSzPts val="2400"/>
              <a:buNone/>
              <a:defRPr sz="2400" b="1" cap="none">
                <a:solidFill>
                  <a:schemeClr val="lt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16"/>
          <p:cNvSpPr/>
          <p:nvPr/>
        </p:nvSpPr>
        <p:spPr>
          <a:xfrm>
            <a:off x="7540486" y="5583019"/>
            <a:ext cx="41262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2"/>
                </a:solidFill>
                <a:latin typeface="Arial"/>
                <a:ea typeface="Arial"/>
                <a:cs typeface="Arial"/>
                <a:sym typeface="Arial"/>
              </a:rPr>
              <a:t>email@cognia.org</a:t>
            </a:r>
            <a:endParaRPr sz="1800" b="0" i="0" u="none" strike="noStrike" cap="none">
              <a:solidFill>
                <a:schemeClr val="lt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2"/>
                </a:solidFill>
                <a:latin typeface="Arial"/>
                <a:ea typeface="Arial"/>
                <a:cs typeface="Arial"/>
                <a:sym typeface="Arial"/>
              </a:rPr>
              <a:t>123.456.7890</a:t>
            </a:r>
            <a:endParaRPr sz="1400" b="0" i="0" u="none" strike="noStrike" cap="none">
              <a:solidFill>
                <a:srgbClr val="000000"/>
              </a:solidFill>
              <a:latin typeface="Arial"/>
              <a:ea typeface="Arial"/>
              <a:cs typeface="Arial"/>
              <a:sym typeface="Arial"/>
            </a:endParaRPr>
          </a:p>
        </p:txBody>
      </p:sp>
      <p:pic>
        <p:nvPicPr>
          <p:cNvPr id="122" name="Google Shape;122;p1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123" name="Google Shape;123;p16"/>
          <p:cNvSpPr>
            <a:spLocks noGrp="1"/>
          </p:cNvSpPr>
          <p:nvPr>
            <p:ph type="pic" idx="3"/>
          </p:nvPr>
        </p:nvSpPr>
        <p:spPr>
          <a:xfrm>
            <a:off x="7540486" y="1525978"/>
            <a:ext cx="4125900" cy="3116400"/>
          </a:xfrm>
          <a:prstGeom prst="rect">
            <a:avLst/>
          </a:prstGeom>
          <a:solidFill>
            <a:schemeClr val="lt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grey">
  <p:cSld name="1_Title and Content-grey">
    <p:bg>
      <p:bgPr>
        <a:solidFill>
          <a:schemeClr val="lt2"/>
        </a:solidFill>
        <a:effectLst/>
      </p:bgPr>
    </p:bg>
    <p:spTree>
      <p:nvGrpSpPr>
        <p:cNvPr id="1" name="Shape 124"/>
        <p:cNvGrpSpPr/>
        <p:nvPr/>
      </p:nvGrpSpPr>
      <p:grpSpPr>
        <a:xfrm>
          <a:off x="0" y="0"/>
          <a:ext cx="0" cy="0"/>
          <a:chOff x="0" y="0"/>
          <a:chExt cx="0" cy="0"/>
        </a:xfrm>
      </p:grpSpPr>
      <p:sp>
        <p:nvSpPr>
          <p:cNvPr id="125" name="Google Shape;125;p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6" name="Google Shape;126;p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with watermark">
  <p:cSld name="Title Only- with watermark">
    <p:spTree>
      <p:nvGrpSpPr>
        <p:cNvPr id="1" name="Shape 130"/>
        <p:cNvGrpSpPr/>
        <p:nvPr/>
      </p:nvGrpSpPr>
      <p:grpSpPr>
        <a:xfrm>
          <a:off x="0" y="0"/>
          <a:ext cx="0" cy="0"/>
          <a:chOff x="0" y="0"/>
          <a:chExt cx="0" cy="0"/>
        </a:xfrm>
      </p:grpSpPr>
      <p:sp>
        <p:nvSpPr>
          <p:cNvPr id="131" name="Google Shape;131;p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2" name="Google Shape;132;p1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1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5" name="Google Shape;135;p18"/>
          <p:cNvPicPr preferRelativeResize="0"/>
          <p:nvPr/>
        </p:nvPicPr>
        <p:blipFill rotWithShape="1">
          <a:blip r:embed="rId2" cstate="email">
            <a:alphaModFix amt="80000"/>
            <a:extLst>
              <a:ext uri="{28A0092B-C50C-407E-A947-70E740481C1C}">
                <a14:useLocalDpi xmlns:a14="http://schemas.microsoft.com/office/drawing/2010/main"/>
              </a:ext>
            </a:extLst>
          </a:blip>
          <a:srcRect/>
          <a:stretch/>
        </p:blipFill>
        <p:spPr>
          <a:xfrm rot="9571063">
            <a:off x="8546566" y="-2395780"/>
            <a:ext cx="5614469" cy="5614469"/>
          </a:xfrm>
          <a:prstGeom prst="rect">
            <a:avLst/>
          </a:prstGeom>
          <a:noFill/>
          <a:ln>
            <a:noFill/>
          </a:ln>
        </p:spPr>
      </p:pic>
      <p:sp>
        <p:nvSpPr>
          <p:cNvPr id="136" name="Google Shape;136;p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Layout">
  <p:cSld name="Comparison Layout">
    <p:spTree>
      <p:nvGrpSpPr>
        <p:cNvPr id="1" name="Shape 137"/>
        <p:cNvGrpSpPr/>
        <p:nvPr/>
      </p:nvGrpSpPr>
      <p:grpSpPr>
        <a:xfrm>
          <a:off x="0" y="0"/>
          <a:ext cx="0" cy="0"/>
          <a:chOff x="0" y="0"/>
          <a:chExt cx="0" cy="0"/>
        </a:xfrm>
      </p:grpSpPr>
      <p:sp>
        <p:nvSpPr>
          <p:cNvPr id="138" name="Google Shape;138;p19"/>
          <p:cNvSpPr/>
          <p:nvPr/>
        </p:nvSpPr>
        <p:spPr>
          <a:xfrm>
            <a:off x="6599236" y="4919940"/>
            <a:ext cx="5592900" cy="1006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9" name="Google Shape;139;p19"/>
          <p:cNvSpPr/>
          <p:nvPr/>
        </p:nvSpPr>
        <p:spPr>
          <a:xfrm>
            <a:off x="-82063" y="1648186"/>
            <a:ext cx="5709000" cy="1006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0" name="Google Shape;140;p19"/>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1" name="Google Shape;141;p19"/>
          <p:cNvSpPr txBox="1">
            <a:spLocks noGrp="1"/>
          </p:cNvSpPr>
          <p:nvPr>
            <p:ph type="body" idx="1"/>
          </p:nvPr>
        </p:nvSpPr>
        <p:spPr>
          <a:xfrm>
            <a:off x="515938" y="2863158"/>
            <a:ext cx="4568700" cy="3047400"/>
          </a:xfrm>
          <a:prstGeom prst="rect">
            <a:avLst/>
          </a:prstGeom>
          <a:noFill/>
          <a:ln>
            <a:noFill/>
          </a:ln>
        </p:spPr>
        <p:txBody>
          <a:bodyPr spcFirstLastPara="1" wrap="square" lIns="0" tIns="0" rIns="0" bIns="0" anchor="t" anchorCtr="0">
            <a:normAutofit/>
          </a:bodyPr>
          <a:lstStyle>
            <a:lvl1pPr marL="457200" lvl="0" indent="-381000" algn="l">
              <a:lnSpc>
                <a:spcPct val="90000"/>
              </a:lnSpc>
              <a:spcBef>
                <a:spcPts val="1000"/>
              </a:spcBef>
              <a:spcAft>
                <a:spcPts val="0"/>
              </a:spcAft>
              <a:buSzPts val="2400"/>
              <a:buFont typeface="Arial"/>
              <a:buChar char="•"/>
              <a:defRPr sz="24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19"/>
          <p:cNvSpPr txBox="1">
            <a:spLocks noGrp="1"/>
          </p:cNvSpPr>
          <p:nvPr>
            <p:ph type="body" idx="2"/>
          </p:nvPr>
        </p:nvSpPr>
        <p:spPr>
          <a:xfrm>
            <a:off x="515938" y="1903728"/>
            <a:ext cx="4374000" cy="4953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1000"/>
              </a:spcBef>
              <a:spcAft>
                <a:spcPts val="0"/>
              </a:spcAft>
              <a:buSzPts val="2400"/>
              <a:buNone/>
              <a:defRPr sz="2400" b="1" cap="none">
                <a:solidFill>
                  <a:schemeClr val="accent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19"/>
          <p:cNvSpPr txBox="1">
            <a:spLocks noGrp="1"/>
          </p:cNvSpPr>
          <p:nvPr>
            <p:ph type="body" idx="3"/>
          </p:nvPr>
        </p:nvSpPr>
        <p:spPr>
          <a:xfrm>
            <a:off x="7128979" y="1667975"/>
            <a:ext cx="4546800" cy="3047400"/>
          </a:xfrm>
          <a:prstGeom prst="rect">
            <a:avLst/>
          </a:prstGeom>
          <a:noFill/>
          <a:ln>
            <a:noFill/>
          </a:ln>
        </p:spPr>
        <p:txBody>
          <a:bodyPr spcFirstLastPara="1" wrap="square" lIns="0" tIns="0" rIns="0" bIns="0" anchor="b" anchorCtr="0">
            <a:normAutofit/>
          </a:bodyPr>
          <a:lstStyle>
            <a:lvl1pPr marL="457200" lvl="0" indent="-381000" algn="l">
              <a:lnSpc>
                <a:spcPct val="90000"/>
              </a:lnSpc>
              <a:spcBef>
                <a:spcPts val="1000"/>
              </a:spcBef>
              <a:spcAft>
                <a:spcPts val="0"/>
              </a:spcAft>
              <a:buSzPts val="2400"/>
              <a:buFont typeface="Arial"/>
              <a:buChar char="•"/>
              <a:defRPr sz="24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9"/>
          <p:cNvSpPr txBox="1">
            <a:spLocks noGrp="1"/>
          </p:cNvSpPr>
          <p:nvPr>
            <p:ph type="body" idx="4"/>
          </p:nvPr>
        </p:nvSpPr>
        <p:spPr>
          <a:xfrm>
            <a:off x="7128978" y="5175482"/>
            <a:ext cx="4537500" cy="5361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1000"/>
              </a:spcBef>
              <a:spcAft>
                <a:spcPts val="0"/>
              </a:spcAft>
              <a:buSzPts val="2400"/>
              <a:buNone/>
              <a:defRPr sz="2400" b="1" cap="none">
                <a:solidFill>
                  <a:schemeClr val="accent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45" name="Google Shape;145;p19"/>
          <p:cNvGrpSpPr/>
          <p:nvPr/>
        </p:nvGrpSpPr>
        <p:grpSpPr>
          <a:xfrm>
            <a:off x="5018503" y="1652762"/>
            <a:ext cx="1002000" cy="1002000"/>
            <a:chOff x="5084763" y="1652762"/>
            <a:chExt cx="1002000" cy="1002000"/>
          </a:xfrm>
        </p:grpSpPr>
        <p:sp>
          <p:nvSpPr>
            <p:cNvPr id="146" name="Google Shape;146;p19"/>
            <p:cNvSpPr/>
            <p:nvPr/>
          </p:nvSpPr>
          <p:spPr>
            <a:xfrm>
              <a:off x="5084763" y="1652762"/>
              <a:ext cx="1002000" cy="100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7" name="Google Shape;147;p1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9291565">
              <a:off x="5204746" y="1787959"/>
              <a:ext cx="726925" cy="726925"/>
            </a:xfrm>
            <a:prstGeom prst="rect">
              <a:avLst/>
            </a:prstGeom>
            <a:noFill/>
            <a:ln>
              <a:noFill/>
            </a:ln>
          </p:spPr>
        </p:pic>
      </p:grpSp>
      <p:grpSp>
        <p:nvGrpSpPr>
          <p:cNvPr id="148" name="Google Shape;148;p19"/>
          <p:cNvGrpSpPr/>
          <p:nvPr/>
        </p:nvGrpSpPr>
        <p:grpSpPr>
          <a:xfrm>
            <a:off x="6034316" y="4919939"/>
            <a:ext cx="1002000" cy="1002000"/>
            <a:chOff x="6100576" y="4919939"/>
            <a:chExt cx="1002000" cy="1002000"/>
          </a:xfrm>
        </p:grpSpPr>
        <p:sp>
          <p:nvSpPr>
            <p:cNvPr id="149" name="Google Shape;149;p19"/>
            <p:cNvSpPr/>
            <p:nvPr/>
          </p:nvSpPr>
          <p:spPr>
            <a:xfrm>
              <a:off x="6100576" y="4919939"/>
              <a:ext cx="1002000" cy="100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50" name="Google Shape;150;p1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1617136">
              <a:off x="6228387" y="5059713"/>
              <a:ext cx="726925" cy="726925"/>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blue">
  <p:cSld name="Title and Content-blue">
    <p:bg>
      <p:bgPr>
        <a:solidFill>
          <a:schemeClr val="accent2"/>
        </a:solidFill>
        <a:effectLst/>
      </p:bgPr>
    </p:bg>
    <p:spTree>
      <p:nvGrpSpPr>
        <p:cNvPr id="1" name="Shape 151"/>
        <p:cNvGrpSpPr/>
        <p:nvPr/>
      </p:nvGrpSpPr>
      <p:grpSpPr>
        <a:xfrm>
          <a:off x="0" y="0"/>
          <a:ext cx="0" cy="0"/>
          <a:chOff x="0" y="0"/>
          <a:chExt cx="0" cy="0"/>
        </a:xfrm>
      </p:grpSpPr>
      <p:sp>
        <p:nvSpPr>
          <p:cNvPr id="152" name="Google Shape;152;p2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5" name="Google Shape;155;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5400"/>
              <a:buFont typeface="Georgia"/>
              <a:buNone/>
              <a:defRPr sz="5400">
                <a:solidFill>
                  <a:schemeClr val="accen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solidFill>
                  <a:schemeClr val="lt1"/>
                </a:solidFill>
              </a:defRPr>
            </a:lvl1pPr>
            <a:lvl2pPr marL="914400" lvl="1" indent="-381000" algn="l">
              <a:lnSpc>
                <a:spcPct val="90000"/>
              </a:lnSpc>
              <a:spcBef>
                <a:spcPts val="500"/>
              </a:spcBef>
              <a:spcAft>
                <a:spcPts val="0"/>
              </a:spcAft>
              <a:buSzPts val="2400"/>
              <a:buChar char="•"/>
              <a:defRPr>
                <a:solidFill>
                  <a:schemeClr val="lt1"/>
                </a:solidFill>
              </a:defRPr>
            </a:lvl2pPr>
            <a:lvl3pPr marL="1371600" lvl="2" indent="-355600" algn="l">
              <a:lnSpc>
                <a:spcPct val="90000"/>
              </a:lnSpc>
              <a:spcBef>
                <a:spcPts val="500"/>
              </a:spcBef>
              <a:spcAft>
                <a:spcPts val="0"/>
              </a:spcAft>
              <a:buSzPts val="2000"/>
              <a:buChar char="•"/>
              <a:defRPr>
                <a:solidFill>
                  <a:schemeClr val="lt1"/>
                </a:solidFill>
              </a:defRPr>
            </a:lvl3pPr>
            <a:lvl4pPr marL="1828800" lvl="3" indent="-342900" algn="l">
              <a:lnSpc>
                <a:spcPct val="90000"/>
              </a:lnSpc>
              <a:spcBef>
                <a:spcPts val="500"/>
              </a:spcBef>
              <a:spcAft>
                <a:spcPts val="0"/>
              </a:spcAft>
              <a:buSzPts val="1800"/>
              <a:buChar char="•"/>
              <a:defRPr>
                <a:solidFill>
                  <a:schemeClr val="lt1"/>
                </a:solidFill>
              </a:defRPr>
            </a:lvl4pPr>
            <a:lvl5pPr marL="2286000" lvl="4" indent="-342900" algn="l">
              <a:lnSpc>
                <a:spcPct val="90000"/>
              </a:lnSpc>
              <a:spcBef>
                <a:spcPts val="500"/>
              </a:spcBef>
              <a:spcAft>
                <a:spcPts val="0"/>
              </a:spcAft>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7" name="Google Shape;157;p2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with photo">
  <p:cSld name="comparison with photo">
    <p:spTree>
      <p:nvGrpSpPr>
        <p:cNvPr id="1" name="Shape 160"/>
        <p:cNvGrpSpPr/>
        <p:nvPr/>
      </p:nvGrpSpPr>
      <p:grpSpPr>
        <a:xfrm>
          <a:off x="0" y="0"/>
          <a:ext cx="0" cy="0"/>
          <a:chOff x="0" y="0"/>
          <a:chExt cx="0" cy="0"/>
        </a:xfrm>
      </p:grpSpPr>
      <p:sp>
        <p:nvSpPr>
          <p:cNvPr id="161" name="Google Shape;161;p22"/>
          <p:cNvSpPr/>
          <p:nvPr/>
        </p:nvSpPr>
        <p:spPr>
          <a:xfrm>
            <a:off x="8308181" y="1630018"/>
            <a:ext cx="3883800" cy="4373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2" name="Google Shape;162;p22"/>
          <p:cNvSpPr/>
          <p:nvPr/>
        </p:nvSpPr>
        <p:spPr>
          <a:xfrm>
            <a:off x="9833702" y="1823757"/>
            <a:ext cx="832200" cy="8322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3" name="Google Shape;163;p22"/>
          <p:cNvSpPr/>
          <p:nvPr/>
        </p:nvSpPr>
        <p:spPr>
          <a:xfrm>
            <a:off x="0" y="1630018"/>
            <a:ext cx="3883800" cy="4373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4" name="Google Shape;164;p22"/>
          <p:cNvSpPr/>
          <p:nvPr/>
        </p:nvSpPr>
        <p:spPr>
          <a:xfrm>
            <a:off x="1526011" y="1823757"/>
            <a:ext cx="832200" cy="8322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5" name="Google Shape;165;p22"/>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6" name="Google Shape;166;p22"/>
          <p:cNvSpPr txBox="1">
            <a:spLocks noGrp="1"/>
          </p:cNvSpPr>
          <p:nvPr>
            <p:ph type="body" idx="1"/>
          </p:nvPr>
        </p:nvSpPr>
        <p:spPr>
          <a:xfrm>
            <a:off x="219126" y="3207024"/>
            <a:ext cx="3445500" cy="2504700"/>
          </a:xfrm>
          <a:prstGeom prst="rect">
            <a:avLst/>
          </a:prstGeom>
          <a:noFill/>
          <a:ln>
            <a:noFill/>
          </a:ln>
        </p:spPr>
        <p:txBody>
          <a:bodyPr spcFirstLastPara="1" wrap="square" lIns="0" tIns="0" rIns="0" bIns="0" anchor="t" anchorCtr="0">
            <a:normAutofit/>
          </a:bodyPr>
          <a:lstStyle>
            <a:lvl1pPr marL="457200" lvl="0" indent="-355600" algn="l">
              <a:lnSpc>
                <a:spcPct val="90000"/>
              </a:lnSpc>
              <a:spcBef>
                <a:spcPts val="1000"/>
              </a:spcBef>
              <a:spcAft>
                <a:spcPts val="0"/>
              </a:spcAft>
              <a:buSzPts val="2000"/>
              <a:buFont typeface="Arial"/>
              <a:buChar char="•"/>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7" name="Google Shape;167;p22"/>
          <p:cNvSpPr>
            <a:spLocks noGrp="1"/>
          </p:cNvSpPr>
          <p:nvPr>
            <p:ph type="pic" idx="2"/>
          </p:nvPr>
        </p:nvSpPr>
        <p:spPr>
          <a:xfrm>
            <a:off x="3883819" y="1630018"/>
            <a:ext cx="4424400" cy="4373100"/>
          </a:xfrm>
          <a:prstGeom prst="rect">
            <a:avLst/>
          </a:prstGeom>
          <a:solidFill>
            <a:srgbClr val="CFCDCD"/>
          </a:solidFill>
          <a:ln>
            <a:noFill/>
          </a:ln>
        </p:spPr>
      </p:sp>
      <p:sp>
        <p:nvSpPr>
          <p:cNvPr id="168" name="Google Shape;168;p22"/>
          <p:cNvSpPr txBox="1">
            <a:spLocks noGrp="1"/>
          </p:cNvSpPr>
          <p:nvPr>
            <p:ph type="body" idx="3"/>
          </p:nvPr>
        </p:nvSpPr>
        <p:spPr>
          <a:xfrm>
            <a:off x="8527490" y="3207024"/>
            <a:ext cx="3445200" cy="2504700"/>
          </a:xfrm>
          <a:prstGeom prst="rect">
            <a:avLst/>
          </a:prstGeom>
          <a:noFill/>
          <a:ln>
            <a:noFill/>
          </a:ln>
        </p:spPr>
        <p:txBody>
          <a:bodyPr spcFirstLastPara="1" wrap="square" lIns="0" tIns="0" rIns="0" bIns="0" anchor="t" anchorCtr="0">
            <a:normAutofit/>
          </a:bodyPr>
          <a:lstStyle>
            <a:lvl1pPr marL="457200" lvl="0" indent="-355600" algn="l">
              <a:lnSpc>
                <a:spcPct val="90000"/>
              </a:lnSpc>
              <a:spcBef>
                <a:spcPts val="1000"/>
              </a:spcBef>
              <a:spcAft>
                <a:spcPts val="0"/>
              </a:spcAft>
              <a:buSzPts val="2000"/>
              <a:buFont typeface="Arial"/>
              <a:buChar char="•"/>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22"/>
          <p:cNvSpPr txBox="1">
            <a:spLocks noGrp="1"/>
          </p:cNvSpPr>
          <p:nvPr>
            <p:ph type="body" idx="4"/>
          </p:nvPr>
        </p:nvSpPr>
        <p:spPr>
          <a:xfrm>
            <a:off x="219126" y="2711636"/>
            <a:ext cx="34455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2400"/>
              <a:buNone/>
              <a:defRPr sz="2400" b="1" cap="none">
                <a:solidFill>
                  <a:schemeClr val="accent2"/>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22"/>
          <p:cNvSpPr txBox="1">
            <a:spLocks noGrp="1"/>
          </p:cNvSpPr>
          <p:nvPr>
            <p:ph type="body" idx="5"/>
          </p:nvPr>
        </p:nvSpPr>
        <p:spPr>
          <a:xfrm>
            <a:off x="8527124" y="2711636"/>
            <a:ext cx="34455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2400"/>
              <a:buNone/>
              <a:defRPr sz="2400" b="1" cap="none">
                <a:solidFill>
                  <a:schemeClr val="accent2"/>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1" name="Google Shape;171;p2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8546753">
            <a:off x="1598682" y="1916788"/>
            <a:ext cx="666404" cy="666404"/>
          </a:xfrm>
          <a:prstGeom prst="rect">
            <a:avLst/>
          </a:prstGeom>
          <a:noFill/>
          <a:ln>
            <a:noFill/>
          </a:ln>
        </p:spPr>
      </p:pic>
      <p:pic>
        <p:nvPicPr>
          <p:cNvPr id="172" name="Google Shape;172;p2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1165541">
            <a:off x="9908070" y="1906607"/>
            <a:ext cx="666403" cy="66640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with Image">
  <p:cSld name="Title and Content with Image">
    <p:spTree>
      <p:nvGrpSpPr>
        <p:cNvPr id="1" name="Shape 173"/>
        <p:cNvGrpSpPr/>
        <p:nvPr/>
      </p:nvGrpSpPr>
      <p:grpSpPr>
        <a:xfrm>
          <a:off x="0" y="0"/>
          <a:ext cx="0" cy="0"/>
          <a:chOff x="0" y="0"/>
          <a:chExt cx="0" cy="0"/>
        </a:xfrm>
      </p:grpSpPr>
      <p:sp>
        <p:nvSpPr>
          <p:cNvPr id="174" name="Google Shape;174;p23"/>
          <p:cNvSpPr txBox="1">
            <a:spLocks noGrp="1"/>
          </p:cNvSpPr>
          <p:nvPr>
            <p:ph type="body" idx="1"/>
          </p:nvPr>
        </p:nvSpPr>
        <p:spPr>
          <a:xfrm>
            <a:off x="538960" y="1825625"/>
            <a:ext cx="4914300" cy="4351200"/>
          </a:xfrm>
          <a:prstGeom prst="rect">
            <a:avLst/>
          </a:prstGeom>
          <a:noFill/>
          <a:ln>
            <a:noFill/>
          </a:ln>
        </p:spPr>
        <p:txBody>
          <a:bodyPr spcFirstLastPara="1" wrap="square" lIns="0" tIns="0" rIns="0" bIns="0" anchor="t" anchorCtr="0">
            <a:noAutofit/>
          </a:bodyPr>
          <a:lstStyle>
            <a:lvl1pPr marL="457200" lvl="0" indent="-406400" algn="l">
              <a:lnSpc>
                <a:spcPct val="90000"/>
              </a:lnSpc>
              <a:spcBef>
                <a:spcPts val="1000"/>
              </a:spcBef>
              <a:spcAft>
                <a:spcPts val="0"/>
              </a:spcAft>
              <a:buSzPts val="2800"/>
              <a:buChar char="•"/>
              <a:defRPr sz="2800"/>
            </a:lvl1pPr>
            <a:lvl2pPr marL="914400" lvl="1" indent="-381000" algn="l">
              <a:lnSpc>
                <a:spcPct val="90000"/>
              </a:lnSpc>
              <a:spcBef>
                <a:spcPts val="500"/>
              </a:spcBef>
              <a:spcAft>
                <a:spcPts val="0"/>
              </a:spcAft>
              <a:buSzPts val="2400"/>
              <a:buChar char="•"/>
              <a:defRPr sz="2400"/>
            </a:lvl2pPr>
            <a:lvl3pPr marL="1371600" lvl="2" indent="-355600" algn="l">
              <a:lnSpc>
                <a:spcPct val="90000"/>
              </a:lnSpc>
              <a:spcBef>
                <a:spcPts val="500"/>
              </a:spcBef>
              <a:spcAft>
                <a:spcPts val="0"/>
              </a:spcAft>
              <a:buSzPts val="2000"/>
              <a:buChar char="•"/>
              <a:defRPr sz="2000"/>
            </a:lvl3pPr>
            <a:lvl4pPr marL="1828800" lvl="3" indent="-342900" algn="l">
              <a:lnSpc>
                <a:spcPct val="90000"/>
              </a:lnSpc>
              <a:spcBef>
                <a:spcPts val="500"/>
              </a:spcBef>
              <a:spcAft>
                <a:spcPts val="0"/>
              </a:spcAft>
              <a:buSzPts val="1800"/>
              <a:buChar char="•"/>
              <a:defRPr sz="1800"/>
            </a:lvl4pPr>
            <a:lvl5pPr marL="2286000" lvl="4" indent="-342900" algn="l">
              <a:lnSpc>
                <a:spcPct val="9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5" name="Google Shape;175;p23"/>
          <p:cNvSpPr>
            <a:spLocks noGrp="1"/>
          </p:cNvSpPr>
          <p:nvPr>
            <p:ph type="pic" idx="2"/>
          </p:nvPr>
        </p:nvSpPr>
        <p:spPr>
          <a:xfrm>
            <a:off x="5884648" y="0"/>
            <a:ext cx="6307500" cy="5780400"/>
          </a:xfrm>
          <a:prstGeom prst="rect">
            <a:avLst/>
          </a:prstGeom>
          <a:solidFill>
            <a:schemeClr val="lt2"/>
          </a:solidFill>
          <a:ln>
            <a:noFill/>
          </a:ln>
        </p:spPr>
      </p:sp>
      <p:sp>
        <p:nvSpPr>
          <p:cNvPr id="176" name="Google Shape;176;p23"/>
          <p:cNvSpPr txBox="1">
            <a:spLocks noGrp="1"/>
          </p:cNvSpPr>
          <p:nvPr>
            <p:ph type="title"/>
          </p:nvPr>
        </p:nvSpPr>
        <p:spPr>
          <a:xfrm>
            <a:off x="515938" y="499595"/>
            <a:ext cx="4937100" cy="1325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pic>
        <p:nvPicPr>
          <p:cNvPr id="177" name="Google Shape;177;p2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pic>
        <p:nvPicPr>
          <p:cNvPr id="178" name="Google Shape;178;p23"/>
          <p:cNvPicPr preferRelativeResize="0"/>
          <p:nvPr/>
        </p:nvPicPr>
        <p:blipFill rotWithShape="1">
          <a:blip r:embed="rId3" cstate="email">
            <a:alphaModFix amt="89000"/>
            <a:extLst>
              <a:ext uri="{28A0092B-C50C-407E-A947-70E740481C1C}">
                <a14:useLocalDpi xmlns:a14="http://schemas.microsoft.com/office/drawing/2010/main"/>
              </a:ext>
            </a:extLst>
          </a:blip>
          <a:srcRect/>
          <a:stretch/>
        </p:blipFill>
        <p:spPr>
          <a:xfrm rot="-7346150">
            <a:off x="4757087" y="4428491"/>
            <a:ext cx="2246358" cy="224635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uter screen shot">
  <p:cSld name="Computer screen shot">
    <p:spTree>
      <p:nvGrpSpPr>
        <p:cNvPr id="1" name="Shape 179"/>
        <p:cNvGrpSpPr/>
        <p:nvPr/>
      </p:nvGrpSpPr>
      <p:grpSpPr>
        <a:xfrm>
          <a:off x="0" y="0"/>
          <a:ext cx="0" cy="0"/>
          <a:chOff x="0" y="0"/>
          <a:chExt cx="0" cy="0"/>
        </a:xfrm>
      </p:grpSpPr>
      <p:pic>
        <p:nvPicPr>
          <p:cNvPr id="180" name="Google Shape;180;p2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323476" y="-925238"/>
            <a:ext cx="11422758" cy="9138207"/>
          </a:xfrm>
          <a:prstGeom prst="rect">
            <a:avLst/>
          </a:prstGeom>
          <a:noFill/>
          <a:ln>
            <a:noFill/>
          </a:ln>
        </p:spPr>
      </p:pic>
      <p:sp>
        <p:nvSpPr>
          <p:cNvPr id="181" name="Google Shape;181;p24"/>
          <p:cNvSpPr>
            <a:spLocks noGrp="1"/>
          </p:cNvSpPr>
          <p:nvPr>
            <p:ph type="pic" idx="2"/>
          </p:nvPr>
        </p:nvSpPr>
        <p:spPr>
          <a:xfrm>
            <a:off x="4557011" y="794201"/>
            <a:ext cx="6970500" cy="4212600"/>
          </a:xfrm>
          <a:prstGeom prst="rect">
            <a:avLst/>
          </a:prstGeom>
          <a:solidFill>
            <a:srgbClr val="F2F2F2"/>
          </a:solidFill>
          <a:ln>
            <a:noFill/>
          </a:ln>
        </p:spPr>
      </p:sp>
      <p:pic>
        <p:nvPicPr>
          <p:cNvPr id="182" name="Google Shape;182;p2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183" name="Google Shape;183;p24"/>
          <p:cNvSpPr txBox="1">
            <a:spLocks noGrp="1"/>
          </p:cNvSpPr>
          <p:nvPr>
            <p:ph type="title"/>
          </p:nvPr>
        </p:nvSpPr>
        <p:spPr>
          <a:xfrm>
            <a:off x="532761" y="522123"/>
            <a:ext cx="3543900"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4" name="Google Shape;184;p24"/>
          <p:cNvSpPr txBox="1">
            <a:spLocks noGrp="1"/>
          </p:cNvSpPr>
          <p:nvPr>
            <p:ph type="body" idx="1"/>
          </p:nvPr>
        </p:nvSpPr>
        <p:spPr>
          <a:xfrm>
            <a:off x="532761" y="2122323"/>
            <a:ext cx="35439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creen shot-iPad">
  <p:cSld name="screen shot-iPad">
    <p:spTree>
      <p:nvGrpSpPr>
        <p:cNvPr id="1" name="Shape 185"/>
        <p:cNvGrpSpPr/>
        <p:nvPr/>
      </p:nvGrpSpPr>
      <p:grpSpPr>
        <a:xfrm>
          <a:off x="0" y="0"/>
          <a:ext cx="0" cy="0"/>
          <a:chOff x="0" y="0"/>
          <a:chExt cx="0" cy="0"/>
        </a:xfrm>
      </p:grpSpPr>
      <p:pic>
        <p:nvPicPr>
          <p:cNvPr id="186" name="Google Shape;186;p2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183085" y="-303261"/>
            <a:ext cx="6792688" cy="7910019"/>
          </a:xfrm>
          <a:prstGeom prst="rect">
            <a:avLst/>
          </a:prstGeom>
          <a:noFill/>
          <a:ln>
            <a:noFill/>
          </a:ln>
          <a:effectLst>
            <a:reflection stA="6000" endPos="35000" fadeDir="5400012" sy="-100000" algn="bl" rotWithShape="0"/>
          </a:effectLst>
        </p:spPr>
      </p:pic>
      <p:pic>
        <p:nvPicPr>
          <p:cNvPr id="187" name="Google Shape;187;p2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188" name="Google Shape;188;p25"/>
          <p:cNvSpPr txBox="1">
            <a:spLocks noGrp="1"/>
          </p:cNvSpPr>
          <p:nvPr>
            <p:ph type="title"/>
          </p:nvPr>
        </p:nvSpPr>
        <p:spPr>
          <a:xfrm>
            <a:off x="532761" y="522123"/>
            <a:ext cx="6336000" cy="13176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9" name="Google Shape;189;p25"/>
          <p:cNvSpPr txBox="1">
            <a:spLocks noGrp="1"/>
          </p:cNvSpPr>
          <p:nvPr>
            <p:ph type="body" idx="1"/>
          </p:nvPr>
        </p:nvSpPr>
        <p:spPr>
          <a:xfrm>
            <a:off x="532761" y="2068286"/>
            <a:ext cx="6336000" cy="3865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0" name="Google Shape;190;p25"/>
          <p:cNvSpPr>
            <a:spLocks noGrp="1"/>
          </p:cNvSpPr>
          <p:nvPr>
            <p:ph type="pic" idx="2"/>
          </p:nvPr>
        </p:nvSpPr>
        <p:spPr>
          <a:xfrm>
            <a:off x="7141029" y="410816"/>
            <a:ext cx="4648200" cy="6153300"/>
          </a:xfrm>
          <a:prstGeom prst="roundRect">
            <a:avLst>
              <a:gd name="adj" fmla="val 1945"/>
            </a:avLst>
          </a:prstGeom>
          <a:solidFill>
            <a:schemeClr val="lt2"/>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creen shot-iPhone">
  <p:cSld name="screen shot-iPhone">
    <p:spTree>
      <p:nvGrpSpPr>
        <p:cNvPr id="1" name="Shape 191"/>
        <p:cNvGrpSpPr/>
        <p:nvPr/>
      </p:nvGrpSpPr>
      <p:grpSpPr>
        <a:xfrm>
          <a:off x="0" y="0"/>
          <a:ext cx="0" cy="0"/>
          <a:chOff x="0" y="0"/>
          <a:chExt cx="0" cy="0"/>
        </a:xfrm>
      </p:grpSpPr>
      <p:pic>
        <p:nvPicPr>
          <p:cNvPr id="192" name="Google Shape;192;p2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096000" y="-30776"/>
            <a:ext cx="5563240" cy="7712940"/>
          </a:xfrm>
          <a:prstGeom prst="rect">
            <a:avLst/>
          </a:prstGeom>
          <a:noFill/>
          <a:ln>
            <a:noFill/>
          </a:ln>
          <a:effectLst>
            <a:reflection stA="6000" endPos="35000" fadeDir="5400012" sy="-100000" algn="bl" rotWithShape="0"/>
          </a:effectLst>
        </p:spPr>
      </p:pic>
      <p:pic>
        <p:nvPicPr>
          <p:cNvPr id="193" name="Google Shape;193;p2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194" name="Google Shape;194;p26"/>
          <p:cNvSpPr txBox="1">
            <a:spLocks noGrp="1"/>
          </p:cNvSpPr>
          <p:nvPr>
            <p:ph type="title"/>
          </p:nvPr>
        </p:nvSpPr>
        <p:spPr>
          <a:xfrm>
            <a:off x="532760" y="522123"/>
            <a:ext cx="7174200" cy="13176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5" name="Google Shape;195;p26"/>
          <p:cNvSpPr txBox="1">
            <a:spLocks noGrp="1"/>
          </p:cNvSpPr>
          <p:nvPr>
            <p:ph type="body" idx="1"/>
          </p:nvPr>
        </p:nvSpPr>
        <p:spPr>
          <a:xfrm>
            <a:off x="532761" y="2068286"/>
            <a:ext cx="7174200" cy="3865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6" name="Google Shape;196;p26"/>
          <p:cNvSpPr>
            <a:spLocks noGrp="1"/>
          </p:cNvSpPr>
          <p:nvPr>
            <p:ph type="pic" idx="2"/>
          </p:nvPr>
        </p:nvSpPr>
        <p:spPr>
          <a:xfrm>
            <a:off x="8401881" y="410817"/>
            <a:ext cx="2862600" cy="6071400"/>
          </a:xfrm>
          <a:prstGeom prst="roundRect">
            <a:avLst>
              <a:gd name="adj" fmla="val 14385"/>
            </a:avLst>
          </a:prstGeom>
          <a:solidFill>
            <a:schemeClr val="lt2"/>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creen shot and title">
  <p:cSld name="Screen shot and title">
    <p:spTree>
      <p:nvGrpSpPr>
        <p:cNvPr id="1" name="Shape 197"/>
        <p:cNvGrpSpPr/>
        <p:nvPr/>
      </p:nvGrpSpPr>
      <p:grpSpPr>
        <a:xfrm>
          <a:off x="0" y="0"/>
          <a:ext cx="0" cy="0"/>
          <a:chOff x="0" y="0"/>
          <a:chExt cx="0" cy="0"/>
        </a:xfrm>
      </p:grpSpPr>
      <p:sp>
        <p:nvSpPr>
          <p:cNvPr id="198" name="Google Shape;198;p27"/>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9" name="Google Shape;199;p27"/>
          <p:cNvSpPr>
            <a:spLocks noGrp="1"/>
          </p:cNvSpPr>
          <p:nvPr>
            <p:ph type="pic" idx="2"/>
          </p:nvPr>
        </p:nvSpPr>
        <p:spPr>
          <a:xfrm>
            <a:off x="0" y="1371600"/>
            <a:ext cx="12192000" cy="5638800"/>
          </a:xfrm>
          <a:prstGeom prst="rect">
            <a:avLst/>
          </a:prstGeom>
          <a:solidFill>
            <a:srgbClr val="F2F2F2"/>
          </a:solidFill>
          <a:ln>
            <a:noFill/>
          </a:ln>
        </p:spPr>
      </p:sp>
      <p:pic>
        <p:nvPicPr>
          <p:cNvPr id="200" name="Google Shape;200;p2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creen shot with content">
  <p:cSld name="Screen shot with content">
    <p:bg>
      <p:bgPr>
        <a:solidFill>
          <a:schemeClr val="lt1"/>
        </a:solidFill>
        <a:effectLst/>
      </p:bgPr>
    </p:bg>
    <p:spTree>
      <p:nvGrpSpPr>
        <p:cNvPr id="1" name="Shape 201"/>
        <p:cNvGrpSpPr/>
        <p:nvPr/>
      </p:nvGrpSpPr>
      <p:grpSpPr>
        <a:xfrm>
          <a:off x="0" y="0"/>
          <a:ext cx="0" cy="0"/>
          <a:chOff x="0" y="0"/>
          <a:chExt cx="0" cy="0"/>
        </a:xfrm>
      </p:grpSpPr>
      <p:sp>
        <p:nvSpPr>
          <p:cNvPr id="202" name="Google Shape;202;p28"/>
          <p:cNvSpPr>
            <a:spLocks noGrp="1"/>
          </p:cNvSpPr>
          <p:nvPr>
            <p:ph type="pic" idx="2"/>
          </p:nvPr>
        </p:nvSpPr>
        <p:spPr>
          <a:xfrm>
            <a:off x="3928534" y="429398"/>
            <a:ext cx="8025900" cy="5906400"/>
          </a:xfrm>
          <a:prstGeom prst="rect">
            <a:avLst/>
          </a:prstGeom>
          <a:solidFill>
            <a:srgbClr val="F2F2F2"/>
          </a:solidFill>
          <a:ln w="12700" cap="flat" cmpd="sng">
            <a:solidFill>
              <a:schemeClr val="lt2"/>
            </a:solidFill>
            <a:prstDash val="solid"/>
            <a:round/>
            <a:headEnd type="none" w="sm" len="sm"/>
            <a:tailEnd type="none" w="sm" len="sm"/>
          </a:ln>
          <a:effectLst>
            <a:outerShdw blurRad="50800" dist="38100" dir="2700000" algn="tl" rotWithShape="0">
              <a:srgbClr val="000000">
                <a:alpha val="40000"/>
              </a:srgbClr>
            </a:outerShdw>
            <a:reflection stA="13000" endPos="68000" fadeDir="5400012" sy="-100000" algn="bl" rotWithShape="0"/>
          </a:effectLst>
        </p:spPr>
      </p:sp>
      <p:pic>
        <p:nvPicPr>
          <p:cNvPr id="203" name="Google Shape;203;p2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204" name="Google Shape;204;p28"/>
          <p:cNvSpPr txBox="1">
            <a:spLocks noGrp="1"/>
          </p:cNvSpPr>
          <p:nvPr>
            <p:ph type="title"/>
          </p:nvPr>
        </p:nvSpPr>
        <p:spPr>
          <a:xfrm>
            <a:off x="404813" y="555989"/>
            <a:ext cx="3207600"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5" name="Google Shape;205;p28"/>
          <p:cNvSpPr txBox="1">
            <a:spLocks noGrp="1"/>
          </p:cNvSpPr>
          <p:nvPr>
            <p:ph type="body" idx="1"/>
          </p:nvPr>
        </p:nvSpPr>
        <p:spPr>
          <a:xfrm>
            <a:off x="404812" y="2156189"/>
            <a:ext cx="32076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break_red">
  <p:cSld name="Section break_red">
    <p:bg>
      <p:bgPr>
        <a:solidFill>
          <a:schemeClr val="accent1"/>
        </a:solidFill>
        <a:effectLst/>
      </p:bgPr>
    </p:bg>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4038600" y="1709738"/>
            <a:ext cx="73089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Georgia"/>
              <a:buNone/>
              <a:defRPr sz="60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4" name="Google Shape;224;p31"/>
          <p:cNvSpPr txBox="1">
            <a:spLocks noGrp="1"/>
          </p:cNvSpPr>
          <p:nvPr>
            <p:ph type="body" idx="1"/>
          </p:nvPr>
        </p:nvSpPr>
        <p:spPr>
          <a:xfrm>
            <a:off x="4038600" y="4589463"/>
            <a:ext cx="73089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l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225" name="Google Shape;225;p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28" name="Google Shape;228;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pic>
        <p:nvPicPr>
          <p:cNvPr id="229" name="Google Shape;229;p3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994025" y="119063"/>
            <a:ext cx="6857999" cy="685799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hoto Split screen">
  <p:cSld name="Photo Split screen">
    <p:bg>
      <p:bgPr>
        <a:solidFill>
          <a:schemeClr val="dk1"/>
        </a:solidFill>
        <a:effectLst/>
      </p:bgPr>
    </p:bg>
    <p:spTree>
      <p:nvGrpSpPr>
        <p:cNvPr id="1" name="Shape 230"/>
        <p:cNvGrpSpPr/>
        <p:nvPr/>
      </p:nvGrpSpPr>
      <p:grpSpPr>
        <a:xfrm>
          <a:off x="0" y="0"/>
          <a:ext cx="0" cy="0"/>
          <a:chOff x="0" y="0"/>
          <a:chExt cx="0" cy="0"/>
        </a:xfrm>
      </p:grpSpPr>
      <p:sp>
        <p:nvSpPr>
          <p:cNvPr id="231" name="Google Shape;231;p32"/>
          <p:cNvSpPr>
            <a:spLocks noGrp="1"/>
          </p:cNvSpPr>
          <p:nvPr>
            <p:ph type="pic" idx="2"/>
          </p:nvPr>
        </p:nvSpPr>
        <p:spPr>
          <a:xfrm>
            <a:off x="6096000" y="14578"/>
            <a:ext cx="6096000" cy="5270400"/>
          </a:xfrm>
          <a:prstGeom prst="rect">
            <a:avLst/>
          </a:prstGeom>
          <a:solidFill>
            <a:srgbClr val="D8D8D8">
              <a:alpha val="24705"/>
            </a:srgbClr>
          </a:solidFill>
          <a:ln>
            <a:noFill/>
          </a:ln>
        </p:spPr>
      </p:sp>
      <p:sp>
        <p:nvSpPr>
          <p:cNvPr id="232" name="Google Shape;232;p32"/>
          <p:cNvSpPr txBox="1">
            <a:spLocks noGrp="1"/>
          </p:cNvSpPr>
          <p:nvPr>
            <p:ph type="title"/>
          </p:nvPr>
        </p:nvSpPr>
        <p:spPr>
          <a:xfrm>
            <a:off x="831850" y="748847"/>
            <a:ext cx="10515600" cy="2335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3" name="Google Shape;233;p32"/>
          <p:cNvSpPr txBox="1">
            <a:spLocks noGrp="1"/>
          </p:cNvSpPr>
          <p:nvPr>
            <p:ph type="body" idx="1"/>
          </p:nvPr>
        </p:nvSpPr>
        <p:spPr>
          <a:xfrm>
            <a:off x="831850" y="5713230"/>
            <a:ext cx="10515600" cy="643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pic>
        <p:nvPicPr>
          <p:cNvPr id="234" name="Google Shape;234;p3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
        <p:nvSpPr>
          <p:cNvPr id="235" name="Google Shape;235;p32"/>
          <p:cNvSpPr>
            <a:spLocks noGrp="1"/>
          </p:cNvSpPr>
          <p:nvPr>
            <p:ph type="pic" idx="3"/>
          </p:nvPr>
        </p:nvSpPr>
        <p:spPr>
          <a:xfrm>
            <a:off x="-6351" y="14578"/>
            <a:ext cx="6096000" cy="5270400"/>
          </a:xfrm>
          <a:prstGeom prst="rect">
            <a:avLst/>
          </a:prstGeom>
          <a:solidFill>
            <a:srgbClr val="D8D8D8">
              <a:alpha val="24705"/>
            </a:srgbClr>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hoto slide dark">
  <p:cSld name="Photo slide dark">
    <p:bg>
      <p:bgPr>
        <a:solidFill>
          <a:schemeClr val="dk1"/>
        </a:solidFill>
        <a:effectLst/>
      </p:bgPr>
    </p:bg>
    <p:spTree>
      <p:nvGrpSpPr>
        <p:cNvPr id="1" name="Shape 236"/>
        <p:cNvGrpSpPr/>
        <p:nvPr/>
      </p:nvGrpSpPr>
      <p:grpSpPr>
        <a:xfrm>
          <a:off x="0" y="0"/>
          <a:ext cx="0" cy="0"/>
          <a:chOff x="0" y="0"/>
          <a:chExt cx="0" cy="0"/>
        </a:xfrm>
      </p:grpSpPr>
      <p:sp>
        <p:nvSpPr>
          <p:cNvPr id="237" name="Google Shape;237;p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3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40" name="Google Shape;240;p33"/>
          <p:cNvSpPr>
            <a:spLocks noGrp="1"/>
          </p:cNvSpPr>
          <p:nvPr>
            <p:ph type="pic" idx="2"/>
          </p:nvPr>
        </p:nvSpPr>
        <p:spPr>
          <a:xfrm>
            <a:off x="0" y="0"/>
            <a:ext cx="12192000" cy="6858000"/>
          </a:xfrm>
          <a:prstGeom prst="rect">
            <a:avLst/>
          </a:prstGeom>
          <a:solidFill>
            <a:srgbClr val="D8D8D8">
              <a:alpha val="24705"/>
            </a:srgbClr>
          </a:solidFill>
          <a:ln>
            <a:noFill/>
          </a:ln>
        </p:spPr>
      </p:sp>
      <p:sp>
        <p:nvSpPr>
          <p:cNvPr id="241" name="Google Shape;241;p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2" name="Google Shape;242;p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pic>
        <p:nvPicPr>
          <p:cNvPr id="243" name="Google Shape;243;p3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 Plum">
  <p:cSld name="Quote Plum">
    <p:bg>
      <p:bgPr>
        <a:solidFill>
          <a:schemeClr val="accent3"/>
        </a:solidFill>
        <a:effectLst/>
      </p:bgPr>
    </p:bg>
    <p:spTree>
      <p:nvGrpSpPr>
        <p:cNvPr id="1" name="Shape 244"/>
        <p:cNvGrpSpPr/>
        <p:nvPr/>
      </p:nvGrpSpPr>
      <p:grpSpPr>
        <a:xfrm>
          <a:off x="0" y="0"/>
          <a:ext cx="0" cy="0"/>
          <a:chOff x="0" y="0"/>
          <a:chExt cx="0" cy="0"/>
        </a:xfrm>
      </p:grpSpPr>
      <p:sp>
        <p:nvSpPr>
          <p:cNvPr id="245" name="Google Shape;245;p34"/>
          <p:cNvSpPr txBox="1"/>
          <p:nvPr/>
        </p:nvSpPr>
        <p:spPr>
          <a:xfrm>
            <a:off x="677852" y="1694317"/>
            <a:ext cx="2233200" cy="1907400"/>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chemeClr val="accent1"/>
              </a:buClr>
              <a:buSzPts val="14800"/>
              <a:buFont typeface="Georgia"/>
              <a:buNone/>
            </a:pPr>
            <a:r>
              <a:rPr lang="en-US" sz="14800" b="0" i="0" u="none" strike="noStrike" cap="none" dirty="0">
                <a:solidFill>
                  <a:schemeClr val="accent1"/>
                </a:solidFill>
                <a:latin typeface="Arial" panose="020B0604020202020204" pitchFamily="34" charset="0"/>
                <a:ea typeface="Georgia"/>
                <a:cs typeface="Arial" panose="020B0604020202020204" pitchFamily="34" charset="0"/>
                <a:sym typeface="Georgia"/>
              </a:rPr>
              <a:t>“</a:t>
            </a:r>
            <a:endParaRPr sz="1400" b="0" i="0" u="none" strike="noStrike" cap="none" dirty="0">
              <a:solidFill>
                <a:srgbClr val="000000"/>
              </a:solidFill>
              <a:latin typeface="Arial"/>
              <a:ea typeface="Arial"/>
              <a:cs typeface="Arial"/>
              <a:sym typeface="Arial"/>
            </a:endParaRPr>
          </a:p>
        </p:txBody>
      </p:sp>
      <p:sp>
        <p:nvSpPr>
          <p:cNvPr id="246" name="Google Shape;246;p34"/>
          <p:cNvSpPr txBox="1">
            <a:spLocks noGrp="1"/>
          </p:cNvSpPr>
          <p:nvPr>
            <p:ph type="title"/>
          </p:nvPr>
        </p:nvSpPr>
        <p:spPr>
          <a:xfrm>
            <a:off x="1754156" y="1709738"/>
            <a:ext cx="9593400" cy="2852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7" name="Google Shape;247;p34"/>
          <p:cNvSpPr txBox="1">
            <a:spLocks noGrp="1"/>
          </p:cNvSpPr>
          <p:nvPr>
            <p:ph type="body" idx="1"/>
          </p:nvPr>
        </p:nvSpPr>
        <p:spPr>
          <a:xfrm>
            <a:off x="1754156" y="4589463"/>
            <a:ext cx="95934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lt2"/>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248" name="Google Shape;248;p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3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51" name="Google Shape;251;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hoto slide light">
  <p:cSld name="photo slide light">
    <p:bg>
      <p:bgPr>
        <a:solidFill>
          <a:schemeClr val="lt1"/>
        </a:solidFill>
        <a:effectLst/>
      </p:bgPr>
    </p:bg>
    <p:spTree>
      <p:nvGrpSpPr>
        <p:cNvPr id="1" name="Shape 252"/>
        <p:cNvGrpSpPr/>
        <p:nvPr/>
      </p:nvGrpSpPr>
      <p:grpSpPr>
        <a:xfrm>
          <a:off x="0" y="0"/>
          <a:ext cx="0" cy="0"/>
          <a:chOff x="0" y="0"/>
          <a:chExt cx="0" cy="0"/>
        </a:xfrm>
      </p:grpSpPr>
      <p:sp>
        <p:nvSpPr>
          <p:cNvPr id="253" name="Google Shape;253;p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4" name="Google Shape;254;p3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56" name="Google Shape;256;p35"/>
          <p:cNvSpPr>
            <a:spLocks noGrp="1"/>
          </p:cNvSpPr>
          <p:nvPr>
            <p:ph type="pic" idx="2"/>
          </p:nvPr>
        </p:nvSpPr>
        <p:spPr>
          <a:xfrm>
            <a:off x="0" y="0"/>
            <a:ext cx="12192000" cy="6858000"/>
          </a:xfrm>
          <a:prstGeom prst="rect">
            <a:avLst/>
          </a:prstGeom>
          <a:solidFill>
            <a:srgbClr val="D8D8D8">
              <a:alpha val="24705"/>
            </a:srgbClr>
          </a:solidFill>
          <a:ln>
            <a:noFill/>
          </a:ln>
        </p:spPr>
      </p:sp>
      <p:sp>
        <p:nvSpPr>
          <p:cNvPr id="257" name="Google Shape;257;p3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Georgia"/>
              <a:buNone/>
              <a:defRPr sz="6000">
                <a:solidFill>
                  <a:schemeClr val="dk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8" name="Google Shape;258;p3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dk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259"/>
        <p:cNvGrpSpPr/>
        <p:nvPr/>
      </p:nvGrpSpPr>
      <p:grpSpPr>
        <a:xfrm>
          <a:off x="0" y="0"/>
          <a:ext cx="0" cy="0"/>
          <a:chOff x="0" y="0"/>
          <a:chExt cx="0" cy="0"/>
        </a:xfrm>
      </p:grpSpPr>
      <p:sp>
        <p:nvSpPr>
          <p:cNvPr id="260" name="Google Shape;260;p36"/>
          <p:cNvSpPr txBox="1">
            <a:spLocks noGrp="1"/>
          </p:cNvSpPr>
          <p:nvPr>
            <p:ph type="title"/>
          </p:nvPr>
        </p:nvSpPr>
        <p:spPr>
          <a:xfrm>
            <a:off x="536119" y="640081"/>
            <a:ext cx="5556600" cy="8649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1" name="Google Shape;261;p36"/>
          <p:cNvSpPr txBox="1">
            <a:spLocks noGrp="1"/>
          </p:cNvSpPr>
          <p:nvPr>
            <p:ph type="body" idx="1"/>
          </p:nvPr>
        </p:nvSpPr>
        <p:spPr>
          <a:xfrm>
            <a:off x="539318" y="2232105"/>
            <a:ext cx="5556600" cy="36735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SzPts val="2400"/>
              <a:buNone/>
              <a:defRPr sz="24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2" name="Google Shape;262;p36"/>
          <p:cNvSpPr txBox="1">
            <a:spLocks noGrp="1"/>
          </p:cNvSpPr>
          <p:nvPr>
            <p:ph type="body" idx="2"/>
          </p:nvPr>
        </p:nvSpPr>
        <p:spPr>
          <a:xfrm>
            <a:off x="539318" y="1736717"/>
            <a:ext cx="5556600" cy="4953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1000"/>
              </a:spcBef>
              <a:spcAft>
                <a:spcPts val="0"/>
              </a:spcAft>
              <a:buSzPts val="2800"/>
              <a:buNone/>
              <a:defRPr sz="2800" b="1" cap="none">
                <a:solidFill>
                  <a:schemeClr val="accent2"/>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3" name="Google Shape;263;p36"/>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rot="9761218">
            <a:off x="6199490" y="-651868"/>
            <a:ext cx="7383912" cy="7383912"/>
          </a:xfrm>
          <a:prstGeom prst="rect">
            <a:avLst/>
          </a:prstGeom>
          <a:noFill/>
          <a:ln>
            <a:noFill/>
          </a:ln>
        </p:spPr>
      </p:pic>
      <p:sp>
        <p:nvSpPr>
          <p:cNvPr id="264" name="Google Shape;264;p36"/>
          <p:cNvSpPr>
            <a:spLocks noGrp="1"/>
          </p:cNvSpPr>
          <p:nvPr>
            <p:ph type="pic" idx="3"/>
          </p:nvPr>
        </p:nvSpPr>
        <p:spPr>
          <a:xfrm>
            <a:off x="7980054" y="1128697"/>
            <a:ext cx="3822900" cy="3822900"/>
          </a:xfrm>
          <a:prstGeom prst="ellipse">
            <a:avLst/>
          </a:prstGeom>
          <a:solidFill>
            <a:schemeClr val="lt2"/>
          </a:solid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full logo">
  <p:cSld name="Title and Content-full logo">
    <p:spTree>
      <p:nvGrpSpPr>
        <p:cNvPr id="1" name="Shape 265"/>
        <p:cNvGrpSpPr/>
        <p:nvPr/>
      </p:nvGrpSpPr>
      <p:grpSpPr>
        <a:xfrm>
          <a:off x="0" y="0"/>
          <a:ext cx="0" cy="0"/>
          <a:chOff x="0" y="0"/>
          <a:chExt cx="0" cy="0"/>
        </a:xfrm>
      </p:grpSpPr>
      <p:sp>
        <p:nvSpPr>
          <p:cNvPr id="266" name="Google Shape;266;p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7" name="Google Shape;267;p3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37"/>
          <p:cNvSpPr txBox="1">
            <a:spLocks noGrp="1"/>
          </p:cNvSpPr>
          <p:nvPr>
            <p:ph type="dt" idx="10"/>
          </p:nvPr>
        </p:nvSpPr>
        <p:spPr>
          <a:xfrm>
            <a:off x="1870840" y="6356350"/>
            <a:ext cx="1710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9" name="Google Shape;269;p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71" name="Google Shape;271;p3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9679" y="6448425"/>
            <a:ext cx="1137709" cy="273050"/>
          </a:xfrm>
          <a:prstGeom prst="rect">
            <a:avLst/>
          </a:prstGeom>
          <a:solidFill>
            <a:schemeClr val="lt1"/>
          </a:solid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black">
  <p:cSld name="Title and Content-black">
    <p:bg>
      <p:bgPr>
        <a:solidFill>
          <a:schemeClr val="dk2"/>
        </a:solidFill>
        <a:effectLst/>
      </p:bgPr>
    </p:bg>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4" name="Google Shape;274;p3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75" name="Google Shape;275;p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6" name="Google Shape;276;p3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78" name="Google Shape;278;p3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Emphasis Black">
  <p:cSld name="Emphasis Black">
    <p:bg>
      <p:bgPr>
        <a:solidFill>
          <a:schemeClr val="dk1"/>
        </a:solidFill>
        <a:effectLst/>
      </p:bgPr>
    </p:bg>
    <p:spTree>
      <p:nvGrpSpPr>
        <p:cNvPr id="1" name="Shape 279"/>
        <p:cNvGrpSpPr/>
        <p:nvPr/>
      </p:nvGrpSpPr>
      <p:grpSpPr>
        <a:xfrm>
          <a:off x="0" y="0"/>
          <a:ext cx="0" cy="0"/>
          <a:chOff x="0" y="0"/>
          <a:chExt cx="0" cy="0"/>
        </a:xfrm>
      </p:grpSpPr>
      <p:sp>
        <p:nvSpPr>
          <p:cNvPr id="280" name="Google Shape;280;p3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81" name="Google Shape;281;p3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282" name="Google Shape;282;p39"/>
          <p:cNvSpPr txBox="1">
            <a:spLocks noGrp="1"/>
          </p:cNvSpPr>
          <p:nvPr>
            <p:ph type="dt" idx="10"/>
          </p:nvPr>
        </p:nvSpPr>
        <p:spPr>
          <a:xfrm>
            <a:off x="1492468" y="6356350"/>
            <a:ext cx="20889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3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4" name="Google Shape;284;p3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85" name="Google Shape;285;p3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36008" y="6464300"/>
            <a:ext cx="1137709" cy="273050"/>
          </a:xfrm>
          <a:prstGeom prst="rect">
            <a:avLst/>
          </a:prstGeom>
          <a:solidFill>
            <a:srgbClr val="1A1A1A"/>
          </a:solid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emphasis blue">
  <p:cSld name="emphasis blue">
    <p:bg>
      <p:bgPr>
        <a:solidFill>
          <a:schemeClr val="accent2"/>
        </a:solidFill>
        <a:effectLst/>
      </p:bgPr>
    </p:bg>
    <p:spTree>
      <p:nvGrpSpPr>
        <p:cNvPr id="1" name="Shape 286"/>
        <p:cNvGrpSpPr/>
        <p:nvPr/>
      </p:nvGrpSpPr>
      <p:grpSpPr>
        <a:xfrm>
          <a:off x="0" y="0"/>
          <a:ext cx="0" cy="0"/>
          <a:chOff x="0" y="0"/>
          <a:chExt cx="0" cy="0"/>
        </a:xfrm>
      </p:grpSpPr>
      <p:sp>
        <p:nvSpPr>
          <p:cNvPr id="287" name="Google Shape;287;p4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88" name="Google Shape;288;p4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289" name="Google Shape;289;p4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4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1" name="Google Shape;291;p4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2" name="Google Shape;292;p4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emphasis plum">
  <p:cSld name="emphasis plum">
    <p:bg>
      <p:bgPr>
        <a:solidFill>
          <a:schemeClr val="accent3"/>
        </a:solidFill>
        <a:effectLst/>
      </p:bgPr>
    </p:bg>
    <p:spTree>
      <p:nvGrpSpPr>
        <p:cNvPr id="1" name="Shape 293"/>
        <p:cNvGrpSpPr/>
        <p:nvPr/>
      </p:nvGrpSpPr>
      <p:grpSpPr>
        <a:xfrm>
          <a:off x="0" y="0"/>
          <a:ext cx="0" cy="0"/>
          <a:chOff x="0" y="0"/>
          <a:chExt cx="0" cy="0"/>
        </a:xfrm>
      </p:grpSpPr>
      <p:sp>
        <p:nvSpPr>
          <p:cNvPr id="294" name="Google Shape;294;p41"/>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95" name="Google Shape;295;p41"/>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296" name="Google Shape;296;p4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4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9" name="Google Shape;299;p4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Graphic List">
  <p:cSld name="Graphic List">
    <p:spTree>
      <p:nvGrpSpPr>
        <p:cNvPr id="1" name="Shape 300"/>
        <p:cNvGrpSpPr/>
        <p:nvPr/>
      </p:nvGrpSpPr>
      <p:grpSpPr>
        <a:xfrm>
          <a:off x="0" y="0"/>
          <a:ext cx="0" cy="0"/>
          <a:chOff x="0" y="0"/>
          <a:chExt cx="0" cy="0"/>
        </a:xfrm>
      </p:grpSpPr>
      <p:sp>
        <p:nvSpPr>
          <p:cNvPr id="301" name="Google Shape;301;p42"/>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2"/>
        <p:cNvGrpSpPr/>
        <p:nvPr/>
      </p:nvGrpSpPr>
      <p:grpSpPr>
        <a:xfrm>
          <a:off x="0" y="0"/>
          <a:ext cx="0" cy="0"/>
          <a:chOff x="0" y="0"/>
          <a:chExt cx="0" cy="0"/>
        </a:xfrm>
      </p:grpSpPr>
      <p:sp>
        <p:nvSpPr>
          <p:cNvPr id="303" name="Google Shape;303;p43"/>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04" name="Google Shape;304;p43"/>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solidFill>
                  <a:schemeClr val="accent2"/>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5" name="Google Shape;305;p43"/>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6" name="Google Shape;306;p43"/>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solidFill>
                  <a:schemeClr val="accent2"/>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7" name="Google Shape;307;p43"/>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8" name="Google Shape;308;p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0" name="Google Shape;310;p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11"/>
        <p:cNvGrpSpPr/>
        <p:nvPr/>
      </p:nvGrpSpPr>
      <p:grpSpPr>
        <a:xfrm>
          <a:off x="0" y="0"/>
          <a:ext cx="0" cy="0"/>
          <a:chOff x="0" y="0"/>
          <a:chExt cx="0" cy="0"/>
        </a:xfrm>
      </p:grpSpPr>
      <p:sp>
        <p:nvSpPr>
          <p:cNvPr id="312" name="Google Shape;312;p4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Georgia"/>
              <a:buNone/>
              <a:defRPr sz="32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3" name="Google Shape;313;p4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SzPts val="2400"/>
              <a:buChar char="•"/>
              <a:defRPr sz="2400"/>
            </a:lvl3pPr>
            <a:lvl4pPr marL="1828800" lvl="3" indent="-355600" algn="l">
              <a:lnSpc>
                <a:spcPct val="90000"/>
              </a:lnSpc>
              <a:spcBef>
                <a:spcPts val="500"/>
              </a:spcBef>
              <a:spcAft>
                <a:spcPts val="0"/>
              </a:spcAft>
              <a:buSzPts val="2000"/>
              <a:buChar char="•"/>
              <a:defRPr sz="2000"/>
            </a:lvl4pPr>
            <a:lvl5pPr marL="2286000" lvl="4" indent="-355600" algn="l">
              <a:lnSpc>
                <a:spcPct val="90000"/>
              </a:lnSpc>
              <a:spcBef>
                <a:spcPts val="5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14" name="Google Shape;314;p4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5" name="Google Shape;315;p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6" name="Google Shape;316;p4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7" name="Google Shape;317;p4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8"/>
        <p:cNvGrpSpPr/>
        <p:nvPr/>
      </p:nvGrpSpPr>
      <p:grpSpPr>
        <a:xfrm>
          <a:off x="0" y="0"/>
          <a:ext cx="0" cy="0"/>
          <a:chOff x="0" y="0"/>
          <a:chExt cx="0" cy="0"/>
        </a:xfrm>
      </p:grpSpPr>
      <p:sp>
        <p:nvSpPr>
          <p:cNvPr id="319" name="Google Shape;319;p4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000"/>
              <a:buFont typeface="Georgia"/>
              <a:buNone/>
              <a:defRPr sz="40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0" name="Google Shape;320;p45"/>
          <p:cNvSpPr>
            <a:spLocks noGrp="1"/>
          </p:cNvSpPr>
          <p:nvPr>
            <p:ph type="pic" idx="2"/>
          </p:nvPr>
        </p:nvSpPr>
        <p:spPr>
          <a:xfrm>
            <a:off x="5183188" y="457201"/>
            <a:ext cx="6172200" cy="5403900"/>
          </a:xfrm>
          <a:prstGeom prst="rect">
            <a:avLst/>
          </a:prstGeom>
          <a:noFill/>
          <a:ln>
            <a:noFill/>
          </a:ln>
        </p:spPr>
      </p:sp>
      <p:sp>
        <p:nvSpPr>
          <p:cNvPr id="321" name="Google Shape;321;p45"/>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2" name="Google Shape;322;p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4" name="Google Shape;324;p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7_Title and Content">
  <p:cSld name="7_Title and Content">
    <p:bg>
      <p:bgPr>
        <a:solidFill>
          <a:schemeClr val="dk2"/>
        </a:solidFill>
        <a:effectLst/>
      </p:bgPr>
    </p:bg>
    <p:spTree>
      <p:nvGrpSpPr>
        <p:cNvPr id="1" name="Shape 325"/>
        <p:cNvGrpSpPr/>
        <p:nvPr/>
      </p:nvGrpSpPr>
      <p:grpSpPr>
        <a:xfrm>
          <a:off x="0" y="0"/>
          <a:ext cx="0" cy="0"/>
          <a:chOff x="0" y="0"/>
          <a:chExt cx="0" cy="0"/>
        </a:xfrm>
      </p:grpSpPr>
      <p:sp>
        <p:nvSpPr>
          <p:cNvPr id="326" name="Google Shape;326;p46"/>
          <p:cNvSpPr txBox="1">
            <a:spLocks noGrp="1"/>
          </p:cNvSpPr>
          <p:nvPr>
            <p:ph type="title"/>
          </p:nvPr>
        </p:nvSpPr>
        <p:spPr>
          <a:xfrm>
            <a:off x="4858328" y="566502"/>
            <a:ext cx="69429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7" name="Google Shape;327;p46"/>
          <p:cNvSpPr>
            <a:spLocks noGrp="1"/>
          </p:cNvSpPr>
          <p:nvPr>
            <p:ph type="pic" idx="2"/>
          </p:nvPr>
        </p:nvSpPr>
        <p:spPr>
          <a:xfrm>
            <a:off x="0" y="0"/>
            <a:ext cx="4424100" cy="6858000"/>
          </a:xfrm>
          <a:prstGeom prst="rect">
            <a:avLst/>
          </a:prstGeom>
          <a:solidFill>
            <a:srgbClr val="F2F2F2"/>
          </a:solidFill>
          <a:ln>
            <a:noFill/>
          </a:ln>
        </p:spPr>
      </p:sp>
      <p:pic>
        <p:nvPicPr>
          <p:cNvPr id="328" name="Google Shape;328;p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329" name="Google Shape;329;p46"/>
          <p:cNvSpPr txBox="1">
            <a:spLocks noGrp="1"/>
          </p:cNvSpPr>
          <p:nvPr>
            <p:ph type="body" idx="1"/>
          </p:nvPr>
        </p:nvSpPr>
        <p:spPr>
          <a:xfrm>
            <a:off x="4858328" y="2117725"/>
            <a:ext cx="69279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itle and Content with Image">
  <p:cSld name="1_Title and Content with Image">
    <p:spTree>
      <p:nvGrpSpPr>
        <p:cNvPr id="1" name="Shape 330"/>
        <p:cNvGrpSpPr/>
        <p:nvPr/>
      </p:nvGrpSpPr>
      <p:grpSpPr>
        <a:xfrm>
          <a:off x="0" y="0"/>
          <a:ext cx="0" cy="0"/>
          <a:chOff x="0" y="0"/>
          <a:chExt cx="0" cy="0"/>
        </a:xfrm>
      </p:grpSpPr>
      <p:sp>
        <p:nvSpPr>
          <p:cNvPr id="331" name="Google Shape;331;p47"/>
          <p:cNvSpPr txBox="1">
            <a:spLocks noGrp="1"/>
          </p:cNvSpPr>
          <p:nvPr>
            <p:ph type="body" idx="1"/>
          </p:nvPr>
        </p:nvSpPr>
        <p:spPr>
          <a:xfrm>
            <a:off x="538960" y="1825625"/>
            <a:ext cx="4914300" cy="4351200"/>
          </a:xfrm>
          <a:prstGeom prst="rect">
            <a:avLst/>
          </a:prstGeom>
          <a:noFill/>
          <a:ln>
            <a:noFill/>
          </a:ln>
        </p:spPr>
        <p:txBody>
          <a:bodyPr spcFirstLastPara="1" wrap="square" lIns="0" tIns="0" rIns="0" bIns="0" anchor="t" anchorCtr="0">
            <a:noAutofit/>
          </a:bodyPr>
          <a:lstStyle>
            <a:lvl1pPr marL="457200" lvl="0" indent="-406400" algn="l">
              <a:lnSpc>
                <a:spcPct val="90000"/>
              </a:lnSpc>
              <a:spcBef>
                <a:spcPts val="1000"/>
              </a:spcBef>
              <a:spcAft>
                <a:spcPts val="0"/>
              </a:spcAft>
              <a:buSzPts val="2800"/>
              <a:buChar char="•"/>
              <a:defRPr sz="2800"/>
            </a:lvl1pPr>
            <a:lvl2pPr marL="914400" lvl="1" indent="-381000" algn="l">
              <a:lnSpc>
                <a:spcPct val="90000"/>
              </a:lnSpc>
              <a:spcBef>
                <a:spcPts val="500"/>
              </a:spcBef>
              <a:spcAft>
                <a:spcPts val="0"/>
              </a:spcAft>
              <a:buSzPts val="2400"/>
              <a:buChar char="•"/>
              <a:defRPr sz="2400"/>
            </a:lvl2pPr>
            <a:lvl3pPr marL="1371600" lvl="2" indent="-355600" algn="l">
              <a:lnSpc>
                <a:spcPct val="90000"/>
              </a:lnSpc>
              <a:spcBef>
                <a:spcPts val="500"/>
              </a:spcBef>
              <a:spcAft>
                <a:spcPts val="0"/>
              </a:spcAft>
              <a:buSzPts val="2000"/>
              <a:buChar char="•"/>
              <a:defRPr sz="2000"/>
            </a:lvl3pPr>
            <a:lvl4pPr marL="1828800" lvl="3" indent="-342900" algn="l">
              <a:lnSpc>
                <a:spcPct val="90000"/>
              </a:lnSpc>
              <a:spcBef>
                <a:spcPts val="500"/>
              </a:spcBef>
              <a:spcAft>
                <a:spcPts val="0"/>
              </a:spcAft>
              <a:buSzPts val="1800"/>
              <a:buChar char="•"/>
              <a:defRPr sz="1800"/>
            </a:lvl4pPr>
            <a:lvl5pPr marL="2286000" lvl="4" indent="-342900" algn="l">
              <a:lnSpc>
                <a:spcPct val="9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p47"/>
          <p:cNvSpPr>
            <a:spLocks noGrp="1"/>
          </p:cNvSpPr>
          <p:nvPr>
            <p:ph type="pic" idx="2"/>
          </p:nvPr>
        </p:nvSpPr>
        <p:spPr>
          <a:xfrm>
            <a:off x="6738853" y="4722"/>
            <a:ext cx="5487300" cy="6870300"/>
          </a:xfrm>
          <a:prstGeom prst="rect">
            <a:avLst/>
          </a:prstGeom>
          <a:solidFill>
            <a:schemeClr val="lt2"/>
          </a:solidFill>
          <a:ln>
            <a:noFill/>
          </a:ln>
        </p:spPr>
      </p:sp>
      <p:sp>
        <p:nvSpPr>
          <p:cNvPr id="333" name="Google Shape;333;p47"/>
          <p:cNvSpPr txBox="1">
            <a:spLocks noGrp="1"/>
          </p:cNvSpPr>
          <p:nvPr>
            <p:ph type="title"/>
          </p:nvPr>
        </p:nvSpPr>
        <p:spPr>
          <a:xfrm>
            <a:off x="515938" y="499595"/>
            <a:ext cx="4937100" cy="1325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pic>
        <p:nvPicPr>
          <p:cNvPr id="334" name="Google Shape;334;p4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5"/>
        <p:cNvGrpSpPr/>
        <p:nvPr/>
      </p:nvGrpSpPr>
      <p:grpSpPr>
        <a:xfrm>
          <a:off x="0" y="0"/>
          <a:ext cx="0" cy="0"/>
          <a:chOff x="0" y="0"/>
          <a:chExt cx="0" cy="0"/>
        </a:xfrm>
      </p:grpSpPr>
      <p:sp>
        <p:nvSpPr>
          <p:cNvPr id="336" name="Google Shape;336;p4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7" name="Google Shape;337;p4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4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p4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0" name="Google Shape;340;p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41"/>
        <p:cNvGrpSpPr/>
        <p:nvPr/>
      </p:nvGrpSpPr>
      <p:grpSpPr>
        <a:xfrm>
          <a:off x="0" y="0"/>
          <a:ext cx="0" cy="0"/>
          <a:chOff x="0" y="0"/>
          <a:chExt cx="0" cy="0"/>
        </a:xfrm>
      </p:grpSpPr>
      <p:sp>
        <p:nvSpPr>
          <p:cNvPr id="342" name="Google Shape;342;p4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43" name="Google Shape;343;p4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4" name="Google Shape;344;p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olutions Slide 1_Blue">
  <p:cSld name="Solutions Slide 1_Blue">
    <p:spTree>
      <p:nvGrpSpPr>
        <p:cNvPr id="1" name="Shape 347"/>
        <p:cNvGrpSpPr/>
        <p:nvPr/>
      </p:nvGrpSpPr>
      <p:grpSpPr>
        <a:xfrm>
          <a:off x="0" y="0"/>
          <a:ext cx="0" cy="0"/>
          <a:chOff x="0" y="0"/>
          <a:chExt cx="0" cy="0"/>
        </a:xfrm>
      </p:grpSpPr>
      <p:sp>
        <p:nvSpPr>
          <p:cNvPr id="348" name="Google Shape;348;p50"/>
          <p:cNvSpPr txBox="1">
            <a:spLocks noGrp="1"/>
          </p:cNvSpPr>
          <p:nvPr>
            <p:ph type="sldNum" idx="12"/>
          </p:nvPr>
        </p:nvSpPr>
        <p:spPr>
          <a:xfrm>
            <a:off x="9448800" y="6492875"/>
            <a:ext cx="27432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349" name="Google Shape;349;p50"/>
          <p:cNvGrpSpPr/>
          <p:nvPr/>
        </p:nvGrpSpPr>
        <p:grpSpPr>
          <a:xfrm>
            <a:off x="3784600" y="-120553"/>
            <a:ext cx="2057441" cy="6978794"/>
            <a:chOff x="0" y="-47625"/>
            <a:chExt cx="812800" cy="2757000"/>
          </a:xfrm>
        </p:grpSpPr>
        <p:sp>
          <p:nvSpPr>
            <p:cNvPr id="350" name="Google Shape;350;p50"/>
            <p:cNvSpPr/>
            <p:nvPr/>
          </p:nvSpPr>
          <p:spPr>
            <a:xfrm>
              <a:off x="0" y="0"/>
              <a:ext cx="812800" cy="2709333"/>
            </a:xfrm>
            <a:custGeom>
              <a:avLst/>
              <a:gdLst/>
              <a:ahLst/>
              <a:cxnLst/>
              <a:rect l="l" t="t" r="r" b="b"/>
              <a:pathLst>
                <a:path w="812800" h="2709333" extrusionOk="0">
                  <a:moveTo>
                    <a:pt x="0" y="0"/>
                  </a:moveTo>
                  <a:lnTo>
                    <a:pt x="812800" y="0"/>
                  </a:lnTo>
                  <a:lnTo>
                    <a:pt x="812800" y="2709333"/>
                  </a:lnTo>
                  <a:lnTo>
                    <a:pt x="0" y="2709333"/>
                  </a:lnTo>
                  <a:close/>
                </a:path>
              </a:pathLst>
            </a:custGeom>
            <a:solidFill>
              <a:srgbClr val="01489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351" name="Google Shape;351;p50"/>
            <p:cNvSpPr txBox="1"/>
            <p:nvPr/>
          </p:nvSpPr>
          <p:spPr>
            <a:xfrm>
              <a:off x="0" y="-47625"/>
              <a:ext cx="812700" cy="2757000"/>
            </a:xfrm>
            <a:prstGeom prst="rect">
              <a:avLst/>
            </a:prstGeom>
            <a:noFill/>
            <a:ln>
              <a:noFill/>
            </a:ln>
          </p:spPr>
          <p:txBody>
            <a:bodyPr spcFirstLastPara="1" wrap="square" lIns="33850" tIns="33850" rIns="33850" bIns="33850" anchor="ctr" anchorCtr="0">
              <a:noAutofit/>
            </a:bodyPr>
            <a:lstStyle/>
            <a:p>
              <a:pPr marL="0" marR="0" lvl="0" indent="0" algn="ctr" rtl="0">
                <a:lnSpc>
                  <a:spcPct val="190032"/>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grpSp>
      <p:sp>
        <p:nvSpPr>
          <p:cNvPr id="352" name="Google Shape;352;p50"/>
          <p:cNvSpPr/>
          <p:nvPr/>
        </p:nvSpPr>
        <p:spPr>
          <a:xfrm>
            <a:off x="10076364" y="6201917"/>
            <a:ext cx="1805860" cy="583293"/>
          </a:xfrm>
          <a:custGeom>
            <a:avLst/>
            <a:gdLst/>
            <a:ahLst/>
            <a:cxnLst/>
            <a:rect l="l" t="t" r="r" b="b"/>
            <a:pathLst>
              <a:path w="5514075" h="1781046" extrusionOk="0">
                <a:moveTo>
                  <a:pt x="0" y="0"/>
                </a:moveTo>
                <a:lnTo>
                  <a:pt x="5514076" y="0"/>
                </a:lnTo>
                <a:lnTo>
                  <a:pt x="5514076" y="1781046"/>
                </a:lnTo>
                <a:lnTo>
                  <a:pt x="0" y="1781046"/>
                </a:lnTo>
                <a:lnTo>
                  <a:pt x="0" y="0"/>
                </a:lnTo>
                <a:close/>
              </a:path>
            </a:pathLst>
          </a:custGeom>
          <a:blipFill rotWithShape="1">
            <a:blip r:embed="rId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353" name="Google Shape;353;p50"/>
          <p:cNvSpPr txBox="1">
            <a:spLocks noGrp="1"/>
          </p:cNvSpPr>
          <p:nvPr>
            <p:ph type="body" idx="1"/>
          </p:nvPr>
        </p:nvSpPr>
        <p:spPr>
          <a:xfrm>
            <a:off x="7354741" y="936671"/>
            <a:ext cx="4376700" cy="229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2400"/>
            </a:lvl1pPr>
            <a:lvl2pPr marL="914400" lvl="1" indent="-381000" algn="l">
              <a:lnSpc>
                <a:spcPct val="90000"/>
              </a:lnSpc>
              <a:spcBef>
                <a:spcPts val="500"/>
              </a:spcBef>
              <a:spcAft>
                <a:spcPts val="0"/>
              </a:spcAft>
              <a:buSzPts val="2400"/>
              <a:buChar char="•"/>
              <a:defRPr sz="2000"/>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54" name="Google Shape;354;p50"/>
          <p:cNvSpPr txBox="1">
            <a:spLocks noGrp="1"/>
          </p:cNvSpPr>
          <p:nvPr>
            <p:ph type="body" idx="2"/>
          </p:nvPr>
        </p:nvSpPr>
        <p:spPr>
          <a:xfrm>
            <a:off x="7354740" y="3765675"/>
            <a:ext cx="4376700" cy="229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2400"/>
            </a:lvl1pPr>
            <a:lvl2pPr marL="914400" lvl="1" indent="-381000" algn="l">
              <a:lnSpc>
                <a:spcPct val="90000"/>
              </a:lnSpc>
              <a:spcBef>
                <a:spcPts val="500"/>
              </a:spcBef>
              <a:spcAft>
                <a:spcPts val="0"/>
              </a:spcAft>
              <a:buSzPts val="2400"/>
              <a:buChar char="•"/>
              <a:defRPr sz="2000"/>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55" name="Google Shape;355;p50"/>
          <p:cNvSpPr>
            <a:spLocks noGrp="1"/>
          </p:cNvSpPr>
          <p:nvPr>
            <p:ph type="pic" idx="3"/>
          </p:nvPr>
        </p:nvSpPr>
        <p:spPr>
          <a:xfrm>
            <a:off x="4798432" y="936670"/>
            <a:ext cx="2319300" cy="2290800"/>
          </a:xfrm>
          <a:prstGeom prst="rect">
            <a:avLst/>
          </a:prstGeom>
          <a:solidFill>
            <a:schemeClr val="lt1"/>
          </a:solidFill>
          <a:ln>
            <a:noFill/>
          </a:ln>
        </p:spPr>
      </p:sp>
      <p:sp>
        <p:nvSpPr>
          <p:cNvPr id="356" name="Google Shape;356;p50"/>
          <p:cNvSpPr>
            <a:spLocks noGrp="1"/>
          </p:cNvSpPr>
          <p:nvPr>
            <p:ph type="pic" idx="4"/>
          </p:nvPr>
        </p:nvSpPr>
        <p:spPr>
          <a:xfrm>
            <a:off x="4798431" y="3762962"/>
            <a:ext cx="2319300" cy="2290800"/>
          </a:xfrm>
          <a:prstGeom prst="rect">
            <a:avLst/>
          </a:prstGeom>
          <a:solidFill>
            <a:schemeClr val="lt1"/>
          </a:solidFill>
          <a:ln>
            <a:noFill/>
          </a:ln>
        </p:spPr>
      </p:sp>
      <p:sp>
        <p:nvSpPr>
          <p:cNvPr id="357" name="Google Shape;357;p50"/>
          <p:cNvSpPr txBox="1">
            <a:spLocks noGrp="1"/>
          </p:cNvSpPr>
          <p:nvPr>
            <p:ph type="title"/>
          </p:nvPr>
        </p:nvSpPr>
        <p:spPr>
          <a:xfrm>
            <a:off x="-1" y="2081893"/>
            <a:ext cx="3784500" cy="28248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4400"/>
              <a:buNone/>
              <a:defRPr sz="4000" b="0" i="0">
                <a:solidFill>
                  <a:schemeClr val="dk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ody Slide (Text) 1_Dark Blue">
  <p:cSld name="Body Slide (Text) 1_Dark Blue">
    <p:spTree>
      <p:nvGrpSpPr>
        <p:cNvPr id="1" name="Shape 358"/>
        <p:cNvGrpSpPr/>
        <p:nvPr/>
      </p:nvGrpSpPr>
      <p:grpSpPr>
        <a:xfrm>
          <a:off x="0" y="0"/>
          <a:ext cx="0" cy="0"/>
          <a:chOff x="0" y="0"/>
          <a:chExt cx="0" cy="0"/>
        </a:xfrm>
      </p:grpSpPr>
      <p:sp>
        <p:nvSpPr>
          <p:cNvPr id="359" name="Google Shape;359;p51"/>
          <p:cNvSpPr txBox="1">
            <a:spLocks noGrp="1"/>
          </p:cNvSpPr>
          <p:nvPr>
            <p:ph type="sldNum" idx="12"/>
          </p:nvPr>
        </p:nvSpPr>
        <p:spPr>
          <a:xfrm>
            <a:off x="9448800" y="6492875"/>
            <a:ext cx="27432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360" name="Google Shape;360;p51"/>
          <p:cNvGrpSpPr/>
          <p:nvPr/>
        </p:nvGrpSpPr>
        <p:grpSpPr>
          <a:xfrm>
            <a:off x="685800" y="207148"/>
            <a:ext cx="10820186" cy="1501255"/>
            <a:chOff x="0" y="-38100"/>
            <a:chExt cx="4274726" cy="593100"/>
          </a:xfrm>
        </p:grpSpPr>
        <p:sp>
          <p:nvSpPr>
            <p:cNvPr id="361" name="Google Shape;361;p51"/>
            <p:cNvSpPr/>
            <p:nvPr/>
          </p:nvSpPr>
          <p:spPr>
            <a:xfrm>
              <a:off x="0" y="0"/>
              <a:ext cx="4274726" cy="554949"/>
            </a:xfrm>
            <a:custGeom>
              <a:avLst/>
              <a:gdLst/>
              <a:ahLst/>
              <a:cxnLst/>
              <a:rect l="l" t="t" r="r" b="b"/>
              <a:pathLst>
                <a:path w="4274726" h="554949" extrusionOk="0">
                  <a:moveTo>
                    <a:pt x="0" y="0"/>
                  </a:moveTo>
                  <a:lnTo>
                    <a:pt x="4274726" y="0"/>
                  </a:lnTo>
                  <a:lnTo>
                    <a:pt x="4274726" y="554949"/>
                  </a:lnTo>
                  <a:lnTo>
                    <a:pt x="0" y="554949"/>
                  </a:lnTo>
                  <a:close/>
                </a:path>
              </a:pathLst>
            </a:custGeom>
            <a:solidFill>
              <a:srgbClr val="13294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62" name="Google Shape;362;p51"/>
            <p:cNvSpPr txBox="1"/>
            <p:nvPr/>
          </p:nvSpPr>
          <p:spPr>
            <a:xfrm>
              <a:off x="0" y="-38100"/>
              <a:ext cx="4274700" cy="593100"/>
            </a:xfrm>
            <a:prstGeom prst="rect">
              <a:avLst/>
            </a:prstGeom>
            <a:noFill/>
            <a:ln>
              <a:noFill/>
            </a:ln>
          </p:spPr>
          <p:txBody>
            <a:bodyPr spcFirstLastPara="1" wrap="square" lIns="33850" tIns="33850" rIns="33850" bIns="33850" anchor="ctr" anchorCtr="0">
              <a:noAutofit/>
            </a:bodyPr>
            <a:lstStyle/>
            <a:p>
              <a:pPr marL="0" marR="0" lvl="0" indent="0" algn="ctr" rtl="0">
                <a:lnSpc>
                  <a:spcPct val="140166"/>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grpSp>
      <p:sp>
        <p:nvSpPr>
          <p:cNvPr id="363" name="Google Shape;363;p51"/>
          <p:cNvSpPr/>
          <p:nvPr/>
        </p:nvSpPr>
        <p:spPr>
          <a:xfrm>
            <a:off x="10076364" y="6201917"/>
            <a:ext cx="1805860" cy="583293"/>
          </a:xfrm>
          <a:custGeom>
            <a:avLst/>
            <a:gdLst/>
            <a:ahLst/>
            <a:cxnLst/>
            <a:rect l="l" t="t" r="r" b="b"/>
            <a:pathLst>
              <a:path w="5514075" h="1781046" extrusionOk="0">
                <a:moveTo>
                  <a:pt x="0" y="0"/>
                </a:moveTo>
                <a:lnTo>
                  <a:pt x="5514076" y="0"/>
                </a:lnTo>
                <a:lnTo>
                  <a:pt x="5514076" y="1781046"/>
                </a:lnTo>
                <a:lnTo>
                  <a:pt x="0" y="1781046"/>
                </a:lnTo>
                <a:lnTo>
                  <a:pt x="0" y="0"/>
                </a:lnTo>
                <a:close/>
              </a:path>
            </a:pathLst>
          </a:custGeom>
          <a:blipFill rotWithShape="1">
            <a:blip r:embed="rId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364" name="Google Shape;364;p51"/>
          <p:cNvSpPr txBox="1">
            <a:spLocks noGrp="1"/>
          </p:cNvSpPr>
          <p:nvPr>
            <p:ph type="body" idx="1"/>
          </p:nvPr>
        </p:nvSpPr>
        <p:spPr>
          <a:xfrm>
            <a:off x="5452637" y="2090738"/>
            <a:ext cx="5840400" cy="3797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2400"/>
            </a:lvl1pPr>
            <a:lvl2pPr marL="914400" lvl="1" indent="-381000" algn="l">
              <a:lnSpc>
                <a:spcPct val="90000"/>
              </a:lnSpc>
              <a:spcBef>
                <a:spcPts val="500"/>
              </a:spcBef>
              <a:spcAft>
                <a:spcPts val="0"/>
              </a:spcAft>
              <a:buSzPts val="2400"/>
              <a:buChar char="•"/>
              <a:defRPr sz="2000"/>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65" name="Google Shape;365;p51"/>
          <p:cNvSpPr>
            <a:spLocks noGrp="1"/>
          </p:cNvSpPr>
          <p:nvPr>
            <p:ph type="pic" idx="2"/>
          </p:nvPr>
        </p:nvSpPr>
        <p:spPr>
          <a:xfrm>
            <a:off x="898951" y="2142332"/>
            <a:ext cx="4057800" cy="3694200"/>
          </a:xfrm>
          <a:prstGeom prst="rect">
            <a:avLst/>
          </a:prstGeom>
          <a:noFill/>
          <a:ln>
            <a:noFill/>
          </a:ln>
        </p:spPr>
      </p:sp>
      <p:sp>
        <p:nvSpPr>
          <p:cNvPr id="366" name="Google Shape;366;p51"/>
          <p:cNvSpPr txBox="1">
            <a:spLocks noGrp="1"/>
          </p:cNvSpPr>
          <p:nvPr>
            <p:ph type="title"/>
          </p:nvPr>
        </p:nvSpPr>
        <p:spPr>
          <a:xfrm>
            <a:off x="824592" y="434574"/>
            <a:ext cx="10548300" cy="11427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4400"/>
              <a:buNone/>
              <a:defRPr sz="4000" b="0" i="0">
                <a:solidFill>
                  <a:schemeClr val="lt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ody Slide (Text) 2_Dark Blue">
  <p:cSld name="Body Slide (Text) 2_Dark Blue">
    <p:spTree>
      <p:nvGrpSpPr>
        <p:cNvPr id="1" name="Shape 367"/>
        <p:cNvGrpSpPr/>
        <p:nvPr/>
      </p:nvGrpSpPr>
      <p:grpSpPr>
        <a:xfrm>
          <a:off x="0" y="0"/>
          <a:ext cx="0" cy="0"/>
          <a:chOff x="0" y="0"/>
          <a:chExt cx="0" cy="0"/>
        </a:xfrm>
      </p:grpSpPr>
      <p:sp>
        <p:nvSpPr>
          <p:cNvPr id="368" name="Google Shape;368;p52"/>
          <p:cNvSpPr txBox="1">
            <a:spLocks noGrp="1"/>
          </p:cNvSpPr>
          <p:nvPr>
            <p:ph type="sldNum" idx="12"/>
          </p:nvPr>
        </p:nvSpPr>
        <p:spPr>
          <a:xfrm>
            <a:off x="9448800" y="6492875"/>
            <a:ext cx="27432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369" name="Google Shape;369;p52"/>
          <p:cNvGrpSpPr/>
          <p:nvPr/>
        </p:nvGrpSpPr>
        <p:grpSpPr>
          <a:xfrm>
            <a:off x="685800" y="207148"/>
            <a:ext cx="10820186" cy="1501255"/>
            <a:chOff x="0" y="-38100"/>
            <a:chExt cx="4274726" cy="593100"/>
          </a:xfrm>
        </p:grpSpPr>
        <p:sp>
          <p:nvSpPr>
            <p:cNvPr id="370" name="Google Shape;370;p52"/>
            <p:cNvSpPr/>
            <p:nvPr/>
          </p:nvSpPr>
          <p:spPr>
            <a:xfrm>
              <a:off x="0" y="0"/>
              <a:ext cx="4274726" cy="554949"/>
            </a:xfrm>
            <a:custGeom>
              <a:avLst/>
              <a:gdLst/>
              <a:ahLst/>
              <a:cxnLst/>
              <a:rect l="l" t="t" r="r" b="b"/>
              <a:pathLst>
                <a:path w="4274726" h="554949" extrusionOk="0">
                  <a:moveTo>
                    <a:pt x="0" y="0"/>
                  </a:moveTo>
                  <a:lnTo>
                    <a:pt x="4274726" y="0"/>
                  </a:lnTo>
                  <a:lnTo>
                    <a:pt x="4274726" y="554949"/>
                  </a:lnTo>
                  <a:lnTo>
                    <a:pt x="0" y="554949"/>
                  </a:lnTo>
                  <a:close/>
                </a:path>
              </a:pathLst>
            </a:custGeom>
            <a:solidFill>
              <a:srgbClr val="13294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71" name="Google Shape;371;p52"/>
            <p:cNvSpPr txBox="1"/>
            <p:nvPr/>
          </p:nvSpPr>
          <p:spPr>
            <a:xfrm>
              <a:off x="0" y="-38100"/>
              <a:ext cx="4274700" cy="593100"/>
            </a:xfrm>
            <a:prstGeom prst="rect">
              <a:avLst/>
            </a:prstGeom>
            <a:noFill/>
            <a:ln>
              <a:noFill/>
            </a:ln>
          </p:spPr>
          <p:txBody>
            <a:bodyPr spcFirstLastPara="1" wrap="square" lIns="33850" tIns="33850" rIns="33850" bIns="33850" anchor="ctr" anchorCtr="0">
              <a:noAutofit/>
            </a:bodyPr>
            <a:lstStyle/>
            <a:p>
              <a:pPr marL="0" marR="0" lvl="0" indent="0" algn="ctr" rtl="0">
                <a:lnSpc>
                  <a:spcPct val="140166"/>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grpSp>
      <p:sp>
        <p:nvSpPr>
          <p:cNvPr id="372" name="Google Shape;372;p52"/>
          <p:cNvSpPr/>
          <p:nvPr/>
        </p:nvSpPr>
        <p:spPr>
          <a:xfrm>
            <a:off x="10076364" y="6201917"/>
            <a:ext cx="1805860" cy="583293"/>
          </a:xfrm>
          <a:custGeom>
            <a:avLst/>
            <a:gdLst/>
            <a:ahLst/>
            <a:cxnLst/>
            <a:rect l="l" t="t" r="r" b="b"/>
            <a:pathLst>
              <a:path w="5514075" h="1781046" extrusionOk="0">
                <a:moveTo>
                  <a:pt x="0" y="0"/>
                </a:moveTo>
                <a:lnTo>
                  <a:pt x="5514076" y="0"/>
                </a:lnTo>
                <a:lnTo>
                  <a:pt x="5514076" y="1781046"/>
                </a:lnTo>
                <a:lnTo>
                  <a:pt x="0" y="1781046"/>
                </a:lnTo>
                <a:lnTo>
                  <a:pt x="0" y="0"/>
                </a:lnTo>
                <a:close/>
              </a:path>
            </a:pathLst>
          </a:custGeom>
          <a:blipFill rotWithShape="1">
            <a:blip r:embed="rId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373" name="Google Shape;373;p52"/>
          <p:cNvSpPr txBox="1">
            <a:spLocks noGrp="1"/>
          </p:cNvSpPr>
          <p:nvPr>
            <p:ph type="body" idx="1"/>
          </p:nvPr>
        </p:nvSpPr>
        <p:spPr>
          <a:xfrm>
            <a:off x="990434" y="2136134"/>
            <a:ext cx="5840400" cy="3797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2000"/>
            </a:lvl1pPr>
            <a:lvl2pPr marL="914400" lvl="1" indent="-381000" algn="l">
              <a:lnSpc>
                <a:spcPct val="90000"/>
              </a:lnSpc>
              <a:spcBef>
                <a:spcPts val="500"/>
              </a:spcBef>
              <a:spcAft>
                <a:spcPts val="0"/>
              </a:spcAft>
              <a:buSzPts val="2400"/>
              <a:buChar char="•"/>
              <a:defRPr sz="1800"/>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74" name="Google Shape;374;p52"/>
          <p:cNvSpPr>
            <a:spLocks noGrp="1"/>
          </p:cNvSpPr>
          <p:nvPr>
            <p:ph type="pic" idx="2"/>
          </p:nvPr>
        </p:nvSpPr>
        <p:spPr>
          <a:xfrm>
            <a:off x="7339179" y="2187728"/>
            <a:ext cx="3862500" cy="3694200"/>
          </a:xfrm>
          <a:prstGeom prst="rect">
            <a:avLst/>
          </a:prstGeom>
          <a:noFill/>
          <a:ln>
            <a:noFill/>
          </a:ln>
        </p:spPr>
      </p:sp>
      <p:sp>
        <p:nvSpPr>
          <p:cNvPr id="375" name="Google Shape;375;p52"/>
          <p:cNvSpPr txBox="1">
            <a:spLocks noGrp="1"/>
          </p:cNvSpPr>
          <p:nvPr>
            <p:ph type="title"/>
          </p:nvPr>
        </p:nvSpPr>
        <p:spPr>
          <a:xfrm>
            <a:off x="824592" y="434574"/>
            <a:ext cx="10548300" cy="11427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4400"/>
              <a:buNone/>
              <a:defRPr sz="4000" b="0" i="0">
                <a:solidFill>
                  <a:schemeClr val="lt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ody Slide (Visual) 2_Dark Blue">
  <p:cSld name="Body Slide (Visual) 2_Dark Blue">
    <p:spTree>
      <p:nvGrpSpPr>
        <p:cNvPr id="1" name="Shape 376"/>
        <p:cNvGrpSpPr/>
        <p:nvPr/>
      </p:nvGrpSpPr>
      <p:grpSpPr>
        <a:xfrm>
          <a:off x="0" y="0"/>
          <a:ext cx="0" cy="0"/>
          <a:chOff x="0" y="0"/>
          <a:chExt cx="0" cy="0"/>
        </a:xfrm>
      </p:grpSpPr>
      <p:sp>
        <p:nvSpPr>
          <p:cNvPr id="377" name="Google Shape;377;p53"/>
          <p:cNvSpPr txBox="1">
            <a:spLocks noGrp="1"/>
          </p:cNvSpPr>
          <p:nvPr>
            <p:ph type="sldNum" idx="12"/>
          </p:nvPr>
        </p:nvSpPr>
        <p:spPr>
          <a:xfrm>
            <a:off x="9448800" y="6492875"/>
            <a:ext cx="27432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5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78" name="Google Shape;378;p53"/>
          <p:cNvSpPr/>
          <p:nvPr/>
        </p:nvSpPr>
        <p:spPr>
          <a:xfrm>
            <a:off x="10076364" y="6201917"/>
            <a:ext cx="1805860" cy="583293"/>
          </a:xfrm>
          <a:custGeom>
            <a:avLst/>
            <a:gdLst/>
            <a:ahLst/>
            <a:cxnLst/>
            <a:rect l="l" t="t" r="r" b="b"/>
            <a:pathLst>
              <a:path w="5514075" h="1781046" extrusionOk="0">
                <a:moveTo>
                  <a:pt x="0" y="0"/>
                </a:moveTo>
                <a:lnTo>
                  <a:pt x="5514076" y="0"/>
                </a:lnTo>
                <a:lnTo>
                  <a:pt x="5514076" y="1781046"/>
                </a:lnTo>
                <a:lnTo>
                  <a:pt x="0" y="1781046"/>
                </a:lnTo>
                <a:lnTo>
                  <a:pt x="0" y="0"/>
                </a:lnTo>
                <a:close/>
              </a:path>
            </a:pathLst>
          </a:custGeom>
          <a:blipFill rotWithShape="1">
            <a:blip r:embed="rId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379" name="Google Shape;379;p53"/>
          <p:cNvSpPr>
            <a:spLocks noGrp="1"/>
          </p:cNvSpPr>
          <p:nvPr>
            <p:ph type="pic" idx="2"/>
          </p:nvPr>
        </p:nvSpPr>
        <p:spPr>
          <a:xfrm>
            <a:off x="1125538" y="2130425"/>
            <a:ext cx="10002900" cy="3724200"/>
          </a:xfrm>
          <a:prstGeom prst="rect">
            <a:avLst/>
          </a:prstGeom>
          <a:noFill/>
          <a:ln>
            <a:noFill/>
          </a:ln>
        </p:spPr>
      </p:sp>
      <p:grpSp>
        <p:nvGrpSpPr>
          <p:cNvPr id="380" name="Google Shape;380;p53"/>
          <p:cNvGrpSpPr/>
          <p:nvPr/>
        </p:nvGrpSpPr>
        <p:grpSpPr>
          <a:xfrm>
            <a:off x="685800" y="207148"/>
            <a:ext cx="10820186" cy="1501255"/>
            <a:chOff x="0" y="-38100"/>
            <a:chExt cx="4274726" cy="593100"/>
          </a:xfrm>
        </p:grpSpPr>
        <p:sp>
          <p:nvSpPr>
            <p:cNvPr id="381" name="Google Shape;381;p53"/>
            <p:cNvSpPr/>
            <p:nvPr/>
          </p:nvSpPr>
          <p:spPr>
            <a:xfrm>
              <a:off x="0" y="0"/>
              <a:ext cx="4274726" cy="554949"/>
            </a:xfrm>
            <a:custGeom>
              <a:avLst/>
              <a:gdLst/>
              <a:ahLst/>
              <a:cxnLst/>
              <a:rect l="l" t="t" r="r" b="b"/>
              <a:pathLst>
                <a:path w="4274726" h="554949" extrusionOk="0">
                  <a:moveTo>
                    <a:pt x="0" y="0"/>
                  </a:moveTo>
                  <a:lnTo>
                    <a:pt x="4274726" y="0"/>
                  </a:lnTo>
                  <a:lnTo>
                    <a:pt x="4274726" y="554949"/>
                  </a:lnTo>
                  <a:lnTo>
                    <a:pt x="0" y="554949"/>
                  </a:lnTo>
                  <a:close/>
                </a:path>
              </a:pathLst>
            </a:custGeom>
            <a:solidFill>
              <a:srgbClr val="13294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82" name="Google Shape;382;p53"/>
            <p:cNvSpPr txBox="1"/>
            <p:nvPr/>
          </p:nvSpPr>
          <p:spPr>
            <a:xfrm>
              <a:off x="0" y="-38100"/>
              <a:ext cx="4274700" cy="593100"/>
            </a:xfrm>
            <a:prstGeom prst="rect">
              <a:avLst/>
            </a:prstGeom>
            <a:noFill/>
            <a:ln>
              <a:noFill/>
            </a:ln>
          </p:spPr>
          <p:txBody>
            <a:bodyPr spcFirstLastPara="1" wrap="square" lIns="33850" tIns="33850" rIns="33850" bIns="33850" anchor="ctr" anchorCtr="0">
              <a:noAutofit/>
            </a:bodyPr>
            <a:lstStyle/>
            <a:p>
              <a:pPr marL="0" marR="0" lvl="0" indent="0" algn="ctr" rtl="0">
                <a:lnSpc>
                  <a:spcPct val="140166"/>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grpSp>
      <p:sp>
        <p:nvSpPr>
          <p:cNvPr id="383" name="Google Shape;383;p53"/>
          <p:cNvSpPr txBox="1">
            <a:spLocks noGrp="1"/>
          </p:cNvSpPr>
          <p:nvPr>
            <p:ph type="title"/>
          </p:nvPr>
        </p:nvSpPr>
        <p:spPr>
          <a:xfrm>
            <a:off x="824592" y="434574"/>
            <a:ext cx="10548300" cy="11427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4400"/>
              <a:buNone/>
              <a:defRPr sz="4000" b="0" i="0">
                <a:solidFill>
                  <a:schemeClr val="lt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84"/>
        <p:cNvGrpSpPr/>
        <p:nvPr/>
      </p:nvGrpSpPr>
      <p:grpSpPr>
        <a:xfrm>
          <a:off x="0" y="0"/>
          <a:ext cx="0" cy="0"/>
          <a:chOff x="0" y="0"/>
          <a:chExt cx="0" cy="0"/>
        </a:xfrm>
      </p:grpSpPr>
      <p:sp>
        <p:nvSpPr>
          <p:cNvPr id="385" name="Google Shape;385;p54"/>
          <p:cNvSpPr txBox="1">
            <a:spLocks noGrp="1"/>
          </p:cNvSpPr>
          <p:nvPr>
            <p:ph type="title"/>
          </p:nvPr>
        </p:nvSpPr>
        <p:spPr>
          <a:xfrm>
            <a:off x="838200" y="35306"/>
            <a:ext cx="10515600" cy="912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13294B"/>
              </a:buClr>
              <a:buSzPts val="3300"/>
              <a:buFont typeface="Poppins SemiBold"/>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6" name="Google Shape;386;p54"/>
          <p:cNvSpPr txBox="1">
            <a:spLocks noGrp="1"/>
          </p:cNvSpPr>
          <p:nvPr>
            <p:ph type="body" idx="1"/>
          </p:nvPr>
        </p:nvSpPr>
        <p:spPr>
          <a:xfrm>
            <a:off x="838200" y="135189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rgbClr val="3F3F3F"/>
              </a:buClr>
              <a:buSzPts val="1800"/>
              <a:buChar char="•"/>
              <a:defRPr/>
            </a:lvl1pPr>
            <a:lvl2pPr marL="914400" lvl="1" indent="-342900" algn="l">
              <a:lnSpc>
                <a:spcPct val="90000"/>
              </a:lnSpc>
              <a:spcBef>
                <a:spcPts val="375"/>
              </a:spcBef>
              <a:spcAft>
                <a:spcPts val="0"/>
              </a:spcAft>
              <a:buClr>
                <a:srgbClr val="3F3F3F"/>
              </a:buClr>
              <a:buSzPts val="1800"/>
              <a:buChar char="•"/>
              <a:defRPr/>
            </a:lvl2pPr>
            <a:lvl3pPr marL="1371600" lvl="2" indent="-342900" algn="l">
              <a:lnSpc>
                <a:spcPct val="90000"/>
              </a:lnSpc>
              <a:spcBef>
                <a:spcPts val="375"/>
              </a:spcBef>
              <a:spcAft>
                <a:spcPts val="0"/>
              </a:spcAft>
              <a:buClr>
                <a:srgbClr val="3F3F3F"/>
              </a:buClr>
              <a:buSzPts val="1800"/>
              <a:buChar char="•"/>
              <a:defRPr/>
            </a:lvl3pPr>
            <a:lvl4pPr marL="1828800" lvl="3" indent="-342900" algn="l">
              <a:lnSpc>
                <a:spcPct val="90000"/>
              </a:lnSpc>
              <a:spcBef>
                <a:spcPts val="375"/>
              </a:spcBef>
              <a:spcAft>
                <a:spcPts val="0"/>
              </a:spcAft>
              <a:buClr>
                <a:srgbClr val="3F3F3F"/>
              </a:buClr>
              <a:buSzPts val="1800"/>
              <a:buChar char="•"/>
              <a:defRPr/>
            </a:lvl4pPr>
            <a:lvl5pPr marL="2286000" lvl="4" indent="-342900" algn="l">
              <a:lnSpc>
                <a:spcPct val="90000"/>
              </a:lnSpc>
              <a:spcBef>
                <a:spcPts val="375"/>
              </a:spcBef>
              <a:spcAft>
                <a:spcPts val="0"/>
              </a:spcAft>
              <a:buClr>
                <a:srgbClr val="3F3F3F"/>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87" name="Google Shape;387;p54"/>
          <p:cNvSpPr txBox="1"/>
          <p:nvPr/>
        </p:nvSpPr>
        <p:spPr>
          <a:xfrm>
            <a:off x="2183461" y="994505"/>
            <a:ext cx="8080500" cy="207900"/>
          </a:xfrm>
          <a:prstGeom prst="rect">
            <a:avLst/>
          </a:prstGeom>
          <a:noFill/>
          <a:ln>
            <a:noFill/>
          </a:ln>
        </p:spPr>
        <p:txBody>
          <a:bodyPr spcFirstLastPara="1" wrap="square" lIns="0" tIns="0" rIns="0" bIns="0" anchor="t" anchorCtr="0">
            <a:spAutoFit/>
          </a:bodyPr>
          <a:lstStyle/>
          <a:p>
            <a:pPr marL="0" marR="0" lvl="0" indent="0" algn="ctr" rtl="0">
              <a:lnSpc>
                <a:spcPct val="228296"/>
              </a:lnSpc>
              <a:spcBef>
                <a:spcPts val="0"/>
              </a:spcBef>
              <a:spcAft>
                <a:spcPts val="0"/>
              </a:spcAft>
              <a:buClr>
                <a:srgbClr val="000000"/>
              </a:buClr>
              <a:buSzPts val="1350"/>
              <a:buFont typeface="Arial"/>
              <a:buNone/>
            </a:pPr>
            <a:endParaRPr sz="1350" b="0" i="0" u="none" strike="noStrike" cap="none">
              <a:solidFill>
                <a:srgbClr val="000000"/>
              </a:solidFill>
              <a:latin typeface="Arial"/>
              <a:ea typeface="Arial"/>
              <a:cs typeface="Arial"/>
              <a:sym typeface="Arial"/>
            </a:endParaRPr>
          </a:p>
        </p:txBody>
      </p:sp>
      <p:sp>
        <p:nvSpPr>
          <p:cNvPr id="388" name="Google Shape;388;p54"/>
          <p:cNvSpPr/>
          <p:nvPr/>
        </p:nvSpPr>
        <p:spPr>
          <a:xfrm>
            <a:off x="6096000" y="6544680"/>
            <a:ext cx="6087755" cy="319940"/>
          </a:xfrm>
          <a:custGeom>
            <a:avLst/>
            <a:gdLst/>
            <a:ahLst/>
            <a:cxnLst/>
            <a:rect l="l" t="t" r="r" b="b"/>
            <a:pathLst>
              <a:path w="6671512" h="222955" extrusionOk="0">
                <a:moveTo>
                  <a:pt x="0" y="0"/>
                </a:moveTo>
                <a:lnTo>
                  <a:pt x="6671512" y="0"/>
                </a:lnTo>
                <a:lnTo>
                  <a:pt x="6671512" y="222955"/>
                </a:lnTo>
                <a:lnTo>
                  <a:pt x="0" y="222955"/>
                </a:lnTo>
                <a:close/>
              </a:path>
            </a:pathLst>
          </a:custGeom>
          <a:solidFill>
            <a:srgbClr val="13294B">
              <a:alpha val="50980"/>
            </a:srgbClr>
          </a:solidFill>
          <a:ln>
            <a:noFill/>
          </a:ln>
        </p:spPr>
      </p:sp>
      <p:sp>
        <p:nvSpPr>
          <p:cNvPr id="389" name="Google Shape;389;p54"/>
          <p:cNvSpPr txBox="1">
            <a:spLocks noGrp="1"/>
          </p:cNvSpPr>
          <p:nvPr>
            <p:ph type="sldNum" idx="12"/>
          </p:nvPr>
        </p:nvSpPr>
        <p:spPr>
          <a:xfrm>
            <a:off x="9448799" y="6492876"/>
            <a:ext cx="27432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788"/>
              <a:buFont typeface="Arial"/>
              <a:buNone/>
              <a:defRPr sz="788"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90" name="Google Shape;390;p54"/>
          <p:cNvSpPr/>
          <p:nvPr/>
        </p:nvSpPr>
        <p:spPr>
          <a:xfrm>
            <a:off x="0" y="6544681"/>
            <a:ext cx="6194358" cy="320858"/>
          </a:xfrm>
          <a:custGeom>
            <a:avLst/>
            <a:gdLst/>
            <a:ahLst/>
            <a:cxnLst/>
            <a:rect l="l" t="t" r="r" b="b"/>
            <a:pathLst>
              <a:path w="3601371" h="375273" extrusionOk="0">
                <a:moveTo>
                  <a:pt x="0" y="0"/>
                </a:moveTo>
                <a:lnTo>
                  <a:pt x="3601371" y="0"/>
                </a:lnTo>
                <a:lnTo>
                  <a:pt x="3601371" y="375273"/>
                </a:lnTo>
                <a:lnTo>
                  <a:pt x="0" y="375273"/>
                </a:lnTo>
                <a:close/>
              </a:path>
            </a:pathLst>
          </a:custGeom>
          <a:solidFill>
            <a:srgbClr val="13294B"/>
          </a:solidFill>
          <a:ln>
            <a:noFill/>
          </a:ln>
        </p:spPr>
      </p:sp>
      <p:cxnSp>
        <p:nvCxnSpPr>
          <p:cNvPr id="391" name="Google Shape;391;p54"/>
          <p:cNvCxnSpPr/>
          <p:nvPr/>
        </p:nvCxnSpPr>
        <p:spPr>
          <a:xfrm>
            <a:off x="2277631" y="1011108"/>
            <a:ext cx="7636800" cy="0"/>
          </a:xfrm>
          <a:prstGeom prst="straightConnector1">
            <a:avLst/>
          </a:prstGeom>
          <a:noFill/>
          <a:ln w="38100" cap="flat" cmpd="sng">
            <a:solidFill>
              <a:srgbClr val="FFDE59"/>
            </a:solidFill>
            <a:prstDash val="solid"/>
            <a:miter lim="800000"/>
            <a:headEnd type="none" w="sm" len="sm"/>
            <a:tailEnd type="none" w="sm" len="sm"/>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ody Slide (Visual) 1_Dark Blue">
  <p:cSld name="Body Slide (Visual) 1_Dark Blue">
    <p:spTree>
      <p:nvGrpSpPr>
        <p:cNvPr id="1" name="Shape 392"/>
        <p:cNvGrpSpPr/>
        <p:nvPr/>
      </p:nvGrpSpPr>
      <p:grpSpPr>
        <a:xfrm>
          <a:off x="0" y="0"/>
          <a:ext cx="0" cy="0"/>
          <a:chOff x="0" y="0"/>
          <a:chExt cx="0" cy="0"/>
        </a:xfrm>
      </p:grpSpPr>
      <p:sp>
        <p:nvSpPr>
          <p:cNvPr id="393" name="Google Shape;393;p55"/>
          <p:cNvSpPr txBox="1">
            <a:spLocks noGrp="1"/>
          </p:cNvSpPr>
          <p:nvPr>
            <p:ph type="sldNum" idx="12"/>
          </p:nvPr>
        </p:nvSpPr>
        <p:spPr>
          <a:xfrm>
            <a:off x="9448800" y="6492875"/>
            <a:ext cx="27432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394" name="Google Shape;394;p55"/>
          <p:cNvGrpSpPr/>
          <p:nvPr/>
        </p:nvGrpSpPr>
        <p:grpSpPr>
          <a:xfrm>
            <a:off x="0" y="-470837"/>
            <a:ext cx="4618414" cy="7329470"/>
            <a:chOff x="0" y="-38100"/>
            <a:chExt cx="4274726" cy="593100"/>
          </a:xfrm>
        </p:grpSpPr>
        <p:sp>
          <p:nvSpPr>
            <p:cNvPr id="395" name="Google Shape;395;p55"/>
            <p:cNvSpPr/>
            <p:nvPr/>
          </p:nvSpPr>
          <p:spPr>
            <a:xfrm>
              <a:off x="0" y="0"/>
              <a:ext cx="4274726" cy="554949"/>
            </a:xfrm>
            <a:custGeom>
              <a:avLst/>
              <a:gdLst/>
              <a:ahLst/>
              <a:cxnLst/>
              <a:rect l="l" t="t" r="r" b="b"/>
              <a:pathLst>
                <a:path w="4274726" h="554949" extrusionOk="0">
                  <a:moveTo>
                    <a:pt x="0" y="0"/>
                  </a:moveTo>
                  <a:lnTo>
                    <a:pt x="4274726" y="0"/>
                  </a:lnTo>
                  <a:lnTo>
                    <a:pt x="4274726" y="554949"/>
                  </a:lnTo>
                  <a:lnTo>
                    <a:pt x="0" y="554949"/>
                  </a:lnTo>
                  <a:close/>
                </a:path>
              </a:pathLst>
            </a:custGeom>
            <a:solidFill>
              <a:srgbClr val="13294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96" name="Google Shape;396;p55"/>
            <p:cNvSpPr txBox="1"/>
            <p:nvPr/>
          </p:nvSpPr>
          <p:spPr>
            <a:xfrm>
              <a:off x="0" y="-38100"/>
              <a:ext cx="4274700" cy="593100"/>
            </a:xfrm>
            <a:prstGeom prst="rect">
              <a:avLst/>
            </a:prstGeom>
            <a:noFill/>
            <a:ln>
              <a:noFill/>
            </a:ln>
          </p:spPr>
          <p:txBody>
            <a:bodyPr spcFirstLastPara="1" wrap="square" lIns="33875" tIns="33875" rIns="33875" bIns="33875" anchor="ctr" anchorCtr="0">
              <a:noAutofit/>
            </a:bodyPr>
            <a:lstStyle/>
            <a:p>
              <a:pPr marL="0" marR="0" lvl="0" indent="0" algn="ctr" rtl="0">
                <a:lnSpc>
                  <a:spcPct val="140166"/>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grpSp>
      <p:sp>
        <p:nvSpPr>
          <p:cNvPr id="397" name="Google Shape;397;p55"/>
          <p:cNvSpPr/>
          <p:nvPr/>
        </p:nvSpPr>
        <p:spPr>
          <a:xfrm>
            <a:off x="10076364" y="6201917"/>
            <a:ext cx="1805860" cy="583293"/>
          </a:xfrm>
          <a:custGeom>
            <a:avLst/>
            <a:gdLst/>
            <a:ahLst/>
            <a:cxnLst/>
            <a:rect l="l" t="t" r="r" b="b"/>
            <a:pathLst>
              <a:path w="5514075" h="1781046" extrusionOk="0">
                <a:moveTo>
                  <a:pt x="0" y="0"/>
                </a:moveTo>
                <a:lnTo>
                  <a:pt x="5514076" y="0"/>
                </a:lnTo>
                <a:lnTo>
                  <a:pt x="5514076" y="1781046"/>
                </a:lnTo>
                <a:lnTo>
                  <a:pt x="0" y="1781046"/>
                </a:lnTo>
                <a:lnTo>
                  <a:pt x="0" y="0"/>
                </a:lnTo>
                <a:close/>
              </a:path>
            </a:pathLst>
          </a:custGeom>
          <a:blipFill rotWithShape="1">
            <a:blip r:embed="rId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398" name="Google Shape;398;p55"/>
          <p:cNvSpPr>
            <a:spLocks noGrp="1"/>
          </p:cNvSpPr>
          <p:nvPr>
            <p:ph type="pic" idx="2"/>
          </p:nvPr>
        </p:nvSpPr>
        <p:spPr>
          <a:xfrm>
            <a:off x="5884311" y="989805"/>
            <a:ext cx="5184900" cy="4878300"/>
          </a:xfrm>
          <a:prstGeom prst="rect">
            <a:avLst/>
          </a:prstGeom>
          <a:noFill/>
          <a:ln>
            <a:noFill/>
          </a:ln>
        </p:spPr>
      </p:sp>
      <p:sp>
        <p:nvSpPr>
          <p:cNvPr id="399" name="Google Shape;399;p55"/>
          <p:cNvSpPr txBox="1">
            <a:spLocks noGrp="1"/>
          </p:cNvSpPr>
          <p:nvPr>
            <p:ph type="title"/>
          </p:nvPr>
        </p:nvSpPr>
        <p:spPr>
          <a:xfrm>
            <a:off x="142139" y="2857628"/>
            <a:ext cx="4334100" cy="11427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4400"/>
              <a:buNone/>
              <a:defRPr sz="4000" b="0" i="0">
                <a:solidFill>
                  <a:schemeClr val="lt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Fancy bullets with header">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85B43DD-67D9-894A-9B0B-E851A98C1330}"/>
              </a:ext>
            </a:extLst>
          </p:cNvPr>
          <p:cNvSpPr/>
          <p:nvPr userDrawn="1"/>
        </p:nvSpPr>
        <p:spPr>
          <a:xfrm>
            <a:off x="805873" y="466228"/>
            <a:ext cx="11386128" cy="9774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37" name="Group 36">
            <a:extLst>
              <a:ext uri="{FF2B5EF4-FFF2-40B4-BE49-F238E27FC236}">
                <a16:creationId xmlns:a16="http://schemas.microsoft.com/office/drawing/2014/main" id="{14202D1A-A217-1745-8A8B-5EC74D18F938}"/>
              </a:ext>
            </a:extLst>
          </p:cNvPr>
          <p:cNvGrpSpPr/>
          <p:nvPr userDrawn="1"/>
        </p:nvGrpSpPr>
        <p:grpSpPr>
          <a:xfrm>
            <a:off x="314598" y="451714"/>
            <a:ext cx="1001899" cy="1001899"/>
            <a:chOff x="329370" y="1648186"/>
            <a:chExt cx="1001899" cy="1001899"/>
          </a:xfrm>
        </p:grpSpPr>
        <p:sp>
          <p:nvSpPr>
            <p:cNvPr id="38" name="Oval 37">
              <a:extLst>
                <a:ext uri="{FF2B5EF4-FFF2-40B4-BE49-F238E27FC236}">
                  <a16:creationId xmlns:a16="http://schemas.microsoft.com/office/drawing/2014/main" id="{52AEF623-E82B-A74C-A8D0-8A8240EA92D5}"/>
                </a:ext>
              </a:extLst>
            </p:cNvPr>
            <p:cNvSpPr>
              <a:spLocks noChangeAspect="1"/>
            </p:cNvSpPr>
            <p:nvPr userDrawn="1"/>
          </p:nvSpPr>
          <p:spPr>
            <a:xfrm>
              <a:off x="329370" y="1648186"/>
              <a:ext cx="1001899" cy="10018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9" name="Picture 38">
              <a:extLst>
                <a:ext uri="{FF2B5EF4-FFF2-40B4-BE49-F238E27FC236}">
                  <a16:creationId xmlns:a16="http://schemas.microsoft.com/office/drawing/2014/main" id="{A7DE2629-5730-F848-8E33-1082710454B8}"/>
                </a:ext>
              </a:extLst>
            </p:cNvPr>
            <p:cNvPicPr>
              <a:picLocks noChangeAspect="1"/>
            </p:cNvPicPr>
            <p:nvPr userDrawn="1"/>
          </p:nvPicPr>
          <p:blipFill>
            <a:blip r:embed="rId2"/>
            <a:stretch>
              <a:fillRect/>
            </a:stretch>
          </p:blipFill>
          <p:spPr>
            <a:xfrm rot="1617130">
              <a:off x="457182" y="1787960"/>
              <a:ext cx="726926" cy="726926"/>
            </a:xfrm>
            <a:prstGeom prst="rect">
              <a:avLst/>
            </a:prstGeom>
          </p:spPr>
        </p:pic>
      </p:grpSp>
      <p:sp>
        <p:nvSpPr>
          <p:cNvPr id="2" name="Title 1">
            <a:extLst>
              <a:ext uri="{FF2B5EF4-FFF2-40B4-BE49-F238E27FC236}">
                <a16:creationId xmlns:a16="http://schemas.microsoft.com/office/drawing/2014/main" id="{32970CD0-696D-4313-96BA-4AA72C813BD0}"/>
              </a:ext>
            </a:extLst>
          </p:cNvPr>
          <p:cNvSpPr>
            <a:spLocks noGrp="1"/>
          </p:cNvSpPr>
          <p:nvPr>
            <p:ph type="title" hasCustomPrompt="1"/>
          </p:nvPr>
        </p:nvSpPr>
        <p:spPr>
          <a:xfrm>
            <a:off x="1534885" y="576943"/>
            <a:ext cx="10421587" cy="740228"/>
          </a:xfrm>
        </p:spPr>
        <p:txBody>
          <a:bodyPr lIns="0" tIns="0" rIns="0" bIns="0" anchor="b">
            <a:noAutofit/>
          </a:bodyPr>
          <a:lstStyle>
            <a:lvl1pPr>
              <a:defRPr sz="4400" b="0" cap="none" baseline="0">
                <a:latin typeface="Arial" panose="020B0604020202020204" pitchFamily="34" charset="0"/>
                <a:cs typeface="Arial" panose="020B0604020202020204" pitchFamily="34" charset="0"/>
              </a:defRPr>
            </a:lvl1pPr>
          </a:lstStyle>
          <a:p>
            <a:r>
              <a:rPr lang="en-US" noProof="0" dirty="0"/>
              <a:t>Click to edit title</a:t>
            </a:r>
          </a:p>
        </p:txBody>
      </p:sp>
      <p:sp>
        <p:nvSpPr>
          <p:cNvPr id="21" name="Text Placeholder 7">
            <a:extLst>
              <a:ext uri="{FF2B5EF4-FFF2-40B4-BE49-F238E27FC236}">
                <a16:creationId xmlns:a16="http://schemas.microsoft.com/office/drawing/2014/main" id="{B0EDDACC-9E75-024E-82B1-A5C133B76AC0}"/>
              </a:ext>
            </a:extLst>
          </p:cNvPr>
          <p:cNvSpPr>
            <a:spLocks noGrp="1"/>
          </p:cNvSpPr>
          <p:nvPr userDrawn="1">
            <p:ph type="body" sz="quarter" idx="13" hasCustomPrompt="1"/>
          </p:nvPr>
        </p:nvSpPr>
        <p:spPr>
          <a:xfrm>
            <a:off x="1534885" y="1996462"/>
            <a:ext cx="9341304" cy="3744060"/>
          </a:xfrm>
        </p:spPr>
        <p:txBody>
          <a:bodyPr/>
          <a:lstStyle>
            <a:lvl1pPr marL="0" indent="320040">
              <a:buSzPct val="90000"/>
              <a:buFontTx/>
              <a:buBlip>
                <a:blip r:embed="rId3"/>
              </a:buBlip>
              <a:tabLst/>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60077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2F83-82B7-D0E2-0EE4-F6D24AD6F514}"/>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51A4FAFA-B47E-9EFE-A01D-9342CF0165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CB3459-2CDB-69F9-91EA-6F04432EC746}"/>
              </a:ext>
            </a:extLst>
          </p:cNvPr>
          <p:cNvSpPr>
            <a:spLocks noGrp="1"/>
          </p:cNvSpPr>
          <p:nvPr>
            <p:ph type="dt" sz="half" idx="10"/>
          </p:nvPr>
        </p:nvSpPr>
        <p:spPr/>
        <p:txBody>
          <a:bodyPr/>
          <a:lstStyle/>
          <a:p>
            <a:fld id="{1BD2D4C1-4D0E-CA48-84CF-C4642244CA0F}" type="datetimeFigureOut">
              <a:rPr lang="en-US" smtClean="0"/>
              <a:t>9/21/2025</a:t>
            </a:fld>
            <a:endParaRPr lang="en-US"/>
          </a:p>
        </p:txBody>
      </p:sp>
      <p:sp>
        <p:nvSpPr>
          <p:cNvPr id="5" name="Footer Placeholder 4">
            <a:extLst>
              <a:ext uri="{FF2B5EF4-FFF2-40B4-BE49-F238E27FC236}">
                <a16:creationId xmlns:a16="http://schemas.microsoft.com/office/drawing/2014/main" id="{FAAA5A9F-A371-76C4-4285-C4B406FDC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99B6D3-A1D4-F064-A037-CF7C2942E7E6}"/>
              </a:ext>
            </a:extLst>
          </p:cNvPr>
          <p:cNvSpPr>
            <a:spLocks noGrp="1"/>
          </p:cNvSpPr>
          <p:nvPr>
            <p:ph type="sldNum" sz="quarter" idx="12"/>
          </p:nvPr>
        </p:nvSpPr>
        <p:spPr/>
        <p:txBody>
          <a:bodyPr/>
          <a:lstStyle/>
          <a:p>
            <a:fld id="{1B15CB12-A7B0-AF4E-8F62-BD44CE23CEFD}" type="slidenum">
              <a:rPr lang="en-US" smtClean="0"/>
              <a:t>‹#›</a:t>
            </a:fld>
            <a:endParaRPr lang="en-US"/>
          </a:p>
        </p:txBody>
      </p:sp>
    </p:spTree>
    <p:extLst>
      <p:ext uri="{BB962C8B-B14F-4D97-AF65-F5344CB8AC3E}">
        <p14:creationId xmlns:p14="http://schemas.microsoft.com/office/powerpoint/2010/main" val="37749482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ver slide">
  <p:cSld name="Cover slide">
    <p:bg>
      <p:bgPr>
        <a:solidFill>
          <a:schemeClr val="accent1"/>
        </a:solidFill>
        <a:effectLst/>
      </p:bgPr>
    </p:bg>
    <p:spTree>
      <p:nvGrpSpPr>
        <p:cNvPr id="1" name="Shape 407"/>
        <p:cNvGrpSpPr/>
        <p:nvPr/>
      </p:nvGrpSpPr>
      <p:grpSpPr>
        <a:xfrm>
          <a:off x="0" y="0"/>
          <a:ext cx="0" cy="0"/>
          <a:chOff x="0" y="0"/>
          <a:chExt cx="0" cy="0"/>
        </a:xfrm>
      </p:grpSpPr>
      <p:sp>
        <p:nvSpPr>
          <p:cNvPr id="408" name="Google Shape;408;p57"/>
          <p:cNvSpPr/>
          <p:nvPr/>
        </p:nvSpPr>
        <p:spPr>
          <a:xfrm>
            <a:off x="-369651" y="0"/>
            <a:ext cx="18936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409" name="Google Shape;409;p57"/>
          <p:cNvGrpSpPr/>
          <p:nvPr/>
        </p:nvGrpSpPr>
        <p:grpSpPr>
          <a:xfrm>
            <a:off x="-3149203" y="0"/>
            <a:ext cx="6900900" cy="6858000"/>
            <a:chOff x="-3149203" y="0"/>
            <a:chExt cx="6900900" cy="6858000"/>
          </a:xfrm>
        </p:grpSpPr>
        <p:sp>
          <p:nvSpPr>
            <p:cNvPr id="410" name="Google Shape;410;p57"/>
            <p:cNvSpPr/>
            <p:nvPr/>
          </p:nvSpPr>
          <p:spPr>
            <a:xfrm>
              <a:off x="-3149203" y="0"/>
              <a:ext cx="6900900" cy="6858000"/>
            </a:xfrm>
            <a:prstGeom prst="ellipse">
              <a:avLst/>
            </a:prstGeom>
            <a:solidFill>
              <a:schemeClr val="lt1"/>
            </a:solid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11" name="Google Shape;411;p5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7772" y="0"/>
              <a:ext cx="6857999" cy="6857999"/>
            </a:xfrm>
            <a:prstGeom prst="rect">
              <a:avLst/>
            </a:prstGeom>
            <a:noFill/>
            <a:ln>
              <a:noFill/>
            </a:ln>
          </p:spPr>
        </p:pic>
      </p:grpSp>
      <p:sp>
        <p:nvSpPr>
          <p:cNvPr id="412" name="Google Shape;412;p57"/>
          <p:cNvSpPr txBox="1"/>
          <p:nvPr/>
        </p:nvSpPr>
        <p:spPr>
          <a:xfrm>
            <a:off x="2217605" y="6438750"/>
            <a:ext cx="1205700" cy="230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 2024 Cognia, Inc.</a:t>
            </a:r>
            <a:endParaRPr sz="1400" b="0" i="0" u="none" strike="noStrike" cap="none">
              <a:solidFill>
                <a:srgbClr val="000000"/>
              </a:solidFill>
              <a:latin typeface="Arial"/>
              <a:ea typeface="Arial"/>
              <a:cs typeface="Arial"/>
              <a:sym typeface="Arial"/>
            </a:endParaRPr>
          </a:p>
        </p:txBody>
      </p:sp>
      <p:pic>
        <p:nvPicPr>
          <p:cNvPr id="413" name="Google Shape;413;p5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60545" y="731520"/>
            <a:ext cx="1523999" cy="365760"/>
          </a:xfrm>
          <a:prstGeom prst="rect">
            <a:avLst/>
          </a:prstGeom>
          <a:noFill/>
          <a:ln>
            <a:noFill/>
          </a:ln>
        </p:spPr>
      </p:pic>
      <p:sp>
        <p:nvSpPr>
          <p:cNvPr id="414" name="Google Shape;414;p57"/>
          <p:cNvSpPr txBox="1">
            <a:spLocks noGrp="1"/>
          </p:cNvSpPr>
          <p:nvPr>
            <p:ph type="ctrTitle"/>
          </p:nvPr>
        </p:nvSpPr>
        <p:spPr>
          <a:xfrm>
            <a:off x="4260500" y="1725260"/>
            <a:ext cx="6407400" cy="2387700"/>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rgbClr val="1A1A1A"/>
              </a:buClr>
              <a:buSzPts val="6000"/>
              <a:buFont typeface="Georgia"/>
              <a:buNone/>
              <a:defRPr sz="6000">
                <a:solidFill>
                  <a:srgbClr val="1A1A1A"/>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15" name="Google Shape;415;p57"/>
          <p:cNvSpPr txBox="1">
            <a:spLocks noGrp="1"/>
          </p:cNvSpPr>
          <p:nvPr>
            <p:ph type="subTitle" idx="1"/>
          </p:nvPr>
        </p:nvSpPr>
        <p:spPr>
          <a:xfrm>
            <a:off x="4260500" y="4204935"/>
            <a:ext cx="6407400" cy="165570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Fancy bullets with header">
  <p:cSld name="Fancy bullets with header">
    <p:spTree>
      <p:nvGrpSpPr>
        <p:cNvPr id="1" name="Shape 416"/>
        <p:cNvGrpSpPr/>
        <p:nvPr/>
      </p:nvGrpSpPr>
      <p:grpSpPr>
        <a:xfrm>
          <a:off x="0" y="0"/>
          <a:ext cx="0" cy="0"/>
          <a:chOff x="0" y="0"/>
          <a:chExt cx="0" cy="0"/>
        </a:xfrm>
      </p:grpSpPr>
      <p:sp>
        <p:nvSpPr>
          <p:cNvPr id="417" name="Google Shape;417;p58"/>
          <p:cNvSpPr/>
          <p:nvPr/>
        </p:nvSpPr>
        <p:spPr>
          <a:xfrm>
            <a:off x="805873" y="466228"/>
            <a:ext cx="11386200" cy="977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418" name="Google Shape;418;p58"/>
          <p:cNvGrpSpPr/>
          <p:nvPr/>
        </p:nvGrpSpPr>
        <p:grpSpPr>
          <a:xfrm>
            <a:off x="314598" y="451714"/>
            <a:ext cx="1002000" cy="1002000"/>
            <a:chOff x="329370" y="1648186"/>
            <a:chExt cx="1002000" cy="1002000"/>
          </a:xfrm>
        </p:grpSpPr>
        <p:sp>
          <p:nvSpPr>
            <p:cNvPr id="419" name="Google Shape;419;p58"/>
            <p:cNvSpPr/>
            <p:nvPr/>
          </p:nvSpPr>
          <p:spPr>
            <a:xfrm>
              <a:off x="329370" y="1648186"/>
              <a:ext cx="1002000" cy="100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20" name="Google Shape;420;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1617136">
              <a:off x="457181" y="1787960"/>
              <a:ext cx="726925" cy="726925"/>
            </a:xfrm>
            <a:prstGeom prst="rect">
              <a:avLst/>
            </a:prstGeom>
            <a:noFill/>
            <a:ln>
              <a:noFill/>
            </a:ln>
          </p:spPr>
        </p:pic>
      </p:grpSp>
      <p:sp>
        <p:nvSpPr>
          <p:cNvPr id="421" name="Google Shape;421;p58"/>
          <p:cNvSpPr txBox="1">
            <a:spLocks noGrp="1"/>
          </p:cNvSpPr>
          <p:nvPr>
            <p:ph type="title"/>
          </p:nvPr>
        </p:nvSpPr>
        <p:spPr>
          <a:xfrm>
            <a:off x="1534885" y="576943"/>
            <a:ext cx="10421700" cy="7401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22" name="Google Shape;422;p58"/>
          <p:cNvSpPr txBox="1">
            <a:spLocks noGrp="1"/>
          </p:cNvSpPr>
          <p:nvPr>
            <p:ph type="body" idx="1"/>
          </p:nvPr>
        </p:nvSpPr>
        <p:spPr>
          <a:xfrm>
            <a:off x="1534885" y="1996462"/>
            <a:ext cx="9341400" cy="3744000"/>
          </a:xfrm>
          <a:prstGeom prst="rect">
            <a:avLst/>
          </a:prstGeom>
          <a:noFill/>
          <a:ln>
            <a:noFill/>
          </a:ln>
        </p:spPr>
        <p:txBody>
          <a:bodyPr spcFirstLastPara="1" wrap="square" lIns="91425" tIns="45700" rIns="91425" bIns="45700" anchor="t" anchorCtr="0">
            <a:normAutofit/>
          </a:bodyPr>
          <a:lstStyle>
            <a:lvl1pPr marL="457200" lvl="0" indent="-388620" algn="l">
              <a:lnSpc>
                <a:spcPct val="90000"/>
              </a:lnSpc>
              <a:spcBef>
                <a:spcPts val="1000"/>
              </a:spcBef>
              <a:spcAft>
                <a:spcPts val="0"/>
              </a:spcAft>
              <a:buSzPts val="2520"/>
              <a:buFont typeface="Arial"/>
              <a:buChar char="•"/>
              <a:defRPr/>
            </a:lvl1pPr>
            <a:lvl2pPr marL="914400" lvl="1" indent="-381000" algn="l">
              <a:lnSpc>
                <a:spcPct val="90000"/>
              </a:lnSpc>
              <a:spcBef>
                <a:spcPts val="500"/>
              </a:spcBef>
              <a:spcAft>
                <a:spcPts val="0"/>
              </a:spcAft>
              <a:buClr>
                <a:schemeClr val="accent1"/>
              </a:buClr>
              <a:buSzPts val="2400"/>
              <a:buChar char="•"/>
              <a:defRPr/>
            </a:lvl2pPr>
            <a:lvl3pPr marL="1371600" lvl="2" indent="-355600" algn="l">
              <a:lnSpc>
                <a:spcPct val="90000"/>
              </a:lnSpc>
              <a:spcBef>
                <a:spcPts val="500"/>
              </a:spcBef>
              <a:spcAft>
                <a:spcPts val="0"/>
              </a:spcAft>
              <a:buClr>
                <a:schemeClr val="accent1"/>
              </a:buClr>
              <a:buSzPts val="20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3"/>
        <p:cNvGrpSpPr/>
        <p:nvPr/>
      </p:nvGrpSpPr>
      <p:grpSpPr>
        <a:xfrm>
          <a:off x="0" y="0"/>
          <a:ext cx="0" cy="0"/>
          <a:chOff x="0" y="0"/>
          <a:chExt cx="0" cy="0"/>
        </a:xfrm>
      </p:grpSpPr>
      <p:sp>
        <p:nvSpPr>
          <p:cNvPr id="424" name="Google Shape;424;p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25" name="Google Shape;425;p5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6" name="Google Shape;426;p5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7" name="Google Shape;427;p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8" name="Google Shape;428;p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9" name="Google Shape;429;p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break_blue" type="secHead">
  <p:cSld name="SECTION_HEADER">
    <p:bg>
      <p:bgPr>
        <a:solidFill>
          <a:schemeClr val="accent2"/>
        </a:solidFill>
        <a:effectLst/>
      </p:bgPr>
    </p:bg>
    <p:spTree>
      <p:nvGrpSpPr>
        <p:cNvPr id="1" name="Shape 436"/>
        <p:cNvGrpSpPr/>
        <p:nvPr/>
      </p:nvGrpSpPr>
      <p:grpSpPr>
        <a:xfrm>
          <a:off x="0" y="0"/>
          <a:ext cx="0" cy="0"/>
          <a:chOff x="0" y="0"/>
          <a:chExt cx="0" cy="0"/>
        </a:xfrm>
      </p:grpSpPr>
      <p:sp>
        <p:nvSpPr>
          <p:cNvPr id="437" name="Google Shape;437;p61"/>
          <p:cNvSpPr txBox="1">
            <a:spLocks noGrp="1"/>
          </p:cNvSpPr>
          <p:nvPr>
            <p:ph type="title"/>
          </p:nvPr>
        </p:nvSpPr>
        <p:spPr>
          <a:xfrm>
            <a:off x="4038600" y="1709738"/>
            <a:ext cx="73089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38" name="Google Shape;438;p61"/>
          <p:cNvSpPr txBox="1">
            <a:spLocks noGrp="1"/>
          </p:cNvSpPr>
          <p:nvPr>
            <p:ph type="body" idx="1"/>
          </p:nvPr>
        </p:nvSpPr>
        <p:spPr>
          <a:xfrm>
            <a:off x="4038600" y="4589463"/>
            <a:ext cx="73089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439" name="Google Shape;439;p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0" name="Google Shape;440;p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1" name="Google Shape;441;p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42" name="Google Shape;442;p6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pic>
        <p:nvPicPr>
          <p:cNvPr id="443" name="Google Shape;443;p6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506450">
            <a:off x="-2994026" y="119064"/>
            <a:ext cx="6857999" cy="6857999"/>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solidFill>
          <a:schemeClr val="dk2"/>
        </a:solidFill>
        <a:effectLst/>
      </p:bgPr>
    </p:bg>
    <p:spTree>
      <p:nvGrpSpPr>
        <p:cNvPr id="1" name="Shape 444"/>
        <p:cNvGrpSpPr/>
        <p:nvPr/>
      </p:nvGrpSpPr>
      <p:grpSpPr>
        <a:xfrm>
          <a:off x="0" y="0"/>
          <a:ext cx="0" cy="0"/>
          <a:chOff x="0" y="0"/>
          <a:chExt cx="0" cy="0"/>
        </a:xfrm>
      </p:grpSpPr>
      <p:sp>
        <p:nvSpPr>
          <p:cNvPr id="445" name="Google Shape;445;p62"/>
          <p:cNvSpPr txBox="1">
            <a:spLocks noGrp="1"/>
          </p:cNvSpPr>
          <p:nvPr>
            <p:ph type="body" idx="1"/>
          </p:nvPr>
        </p:nvSpPr>
        <p:spPr>
          <a:xfrm>
            <a:off x="292095" y="2117725"/>
            <a:ext cx="54207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446" name="Google Shape;446;p62"/>
          <p:cNvSpPr txBox="1">
            <a:spLocks noGrp="1"/>
          </p:cNvSpPr>
          <p:nvPr>
            <p:ph type="title"/>
          </p:nvPr>
        </p:nvSpPr>
        <p:spPr>
          <a:xfrm>
            <a:off x="292095" y="538721"/>
            <a:ext cx="5435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47" name="Google Shape;447;p62"/>
          <p:cNvSpPr>
            <a:spLocks noGrp="1"/>
          </p:cNvSpPr>
          <p:nvPr>
            <p:ph type="pic" idx="2"/>
          </p:nvPr>
        </p:nvSpPr>
        <p:spPr>
          <a:xfrm>
            <a:off x="6122500" y="2748"/>
            <a:ext cx="6069600" cy="6858000"/>
          </a:xfrm>
          <a:prstGeom prst="rect">
            <a:avLst/>
          </a:prstGeom>
          <a:solidFill>
            <a:srgbClr val="F2F2F2"/>
          </a:solidFill>
          <a:ln>
            <a:noFill/>
          </a:ln>
        </p:spPr>
      </p:sp>
      <p:pic>
        <p:nvPicPr>
          <p:cNvPr id="448" name="Google Shape;448;p6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pic>
        <p:nvPicPr>
          <p:cNvPr id="449" name="Google Shape;449;p6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36008" y="6464300"/>
            <a:ext cx="1137709" cy="273050"/>
          </a:xfrm>
          <a:prstGeom prst="rect">
            <a:avLst/>
          </a:prstGeom>
          <a:solidFill>
            <a:srgbClr val="1A1A1A"/>
          </a:solid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0"/>
        <p:cNvGrpSpPr/>
        <p:nvPr/>
      </p:nvGrpSpPr>
      <p:grpSpPr>
        <a:xfrm>
          <a:off x="0" y="0"/>
          <a:ext cx="0" cy="0"/>
          <a:chOff x="0" y="0"/>
          <a:chExt cx="0" cy="0"/>
        </a:xfrm>
      </p:grpSpPr>
      <p:sp>
        <p:nvSpPr>
          <p:cNvPr id="451" name="Google Shape;451;p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2" name="Google Shape;452;p6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3" name="Google Shape;453;p6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0"/>
        <p:cNvGrpSpPr/>
        <p:nvPr/>
      </p:nvGrpSpPr>
      <p:grpSpPr>
        <a:xfrm>
          <a:off x="0" y="0"/>
          <a:ext cx="0" cy="0"/>
          <a:chOff x="0" y="0"/>
          <a:chExt cx="0" cy="0"/>
        </a:xfrm>
      </p:grpSpPr>
      <p:sp>
        <p:nvSpPr>
          <p:cNvPr id="461" name="Google Shape;461;p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2" name="Google Shape;462;p6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3" name="Google Shape;463;p6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4" name="Google Shape;464;p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fancy bullets">
  <p:cSld name="fancy bullets">
    <p:spTree>
      <p:nvGrpSpPr>
        <p:cNvPr id="1" name="Shape 465"/>
        <p:cNvGrpSpPr/>
        <p:nvPr/>
      </p:nvGrpSpPr>
      <p:grpSpPr>
        <a:xfrm>
          <a:off x="0" y="0"/>
          <a:ext cx="0" cy="0"/>
          <a:chOff x="0" y="0"/>
          <a:chExt cx="0" cy="0"/>
        </a:xfrm>
      </p:grpSpPr>
      <p:sp>
        <p:nvSpPr>
          <p:cNvPr id="466" name="Google Shape;466;p66"/>
          <p:cNvSpPr txBox="1">
            <a:spLocks noGrp="1"/>
          </p:cNvSpPr>
          <p:nvPr>
            <p:ph type="body" idx="1"/>
          </p:nvPr>
        </p:nvSpPr>
        <p:spPr>
          <a:xfrm>
            <a:off x="838199" y="1814738"/>
            <a:ext cx="10515600" cy="4215900"/>
          </a:xfrm>
          <a:prstGeom prst="rect">
            <a:avLst/>
          </a:prstGeom>
          <a:noFill/>
          <a:ln>
            <a:noFill/>
          </a:ln>
        </p:spPr>
        <p:txBody>
          <a:bodyPr spcFirstLastPara="1" wrap="square" lIns="91425" tIns="45700" rIns="91425" bIns="45700" anchor="t" anchorCtr="0">
            <a:normAutofit/>
          </a:bodyPr>
          <a:lstStyle>
            <a:lvl1pPr marL="457200" lvl="0" indent="-388620" algn="l">
              <a:lnSpc>
                <a:spcPct val="90000"/>
              </a:lnSpc>
              <a:spcBef>
                <a:spcPts val="1000"/>
              </a:spcBef>
              <a:spcAft>
                <a:spcPts val="0"/>
              </a:spcAft>
              <a:buSzPts val="2520"/>
              <a:buFont typeface="Arial"/>
              <a:buChar char="•"/>
              <a:defRPr/>
            </a:lvl1pPr>
            <a:lvl2pPr marL="914400" lvl="1" indent="-381000" algn="l">
              <a:lnSpc>
                <a:spcPct val="90000"/>
              </a:lnSpc>
              <a:spcBef>
                <a:spcPts val="500"/>
              </a:spcBef>
              <a:spcAft>
                <a:spcPts val="0"/>
              </a:spcAft>
              <a:buClr>
                <a:schemeClr val="accent1"/>
              </a:buClr>
              <a:buSzPts val="2400"/>
              <a:buChar char="•"/>
              <a:defRPr/>
            </a:lvl2pPr>
            <a:lvl3pPr marL="1371600" lvl="2" indent="-355600" algn="l">
              <a:lnSpc>
                <a:spcPct val="90000"/>
              </a:lnSpc>
              <a:spcBef>
                <a:spcPts val="500"/>
              </a:spcBef>
              <a:spcAft>
                <a:spcPts val="0"/>
              </a:spcAft>
              <a:buClr>
                <a:schemeClr val="accent1"/>
              </a:buClr>
              <a:buSzPts val="20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7" name="Google Shape;467;p6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ver Slide- cobrand 1">
  <p:cSld name="Cover Slide- cobrand 1">
    <p:bg>
      <p:bgPr>
        <a:solidFill>
          <a:schemeClr val="accent1"/>
        </a:solidFill>
        <a:effectLst/>
      </p:bgPr>
    </p:bg>
    <p:spTree>
      <p:nvGrpSpPr>
        <p:cNvPr id="1" name="Shape 468"/>
        <p:cNvGrpSpPr/>
        <p:nvPr/>
      </p:nvGrpSpPr>
      <p:grpSpPr>
        <a:xfrm>
          <a:off x="0" y="0"/>
          <a:ext cx="0" cy="0"/>
          <a:chOff x="0" y="0"/>
          <a:chExt cx="0" cy="0"/>
        </a:xfrm>
      </p:grpSpPr>
      <p:sp>
        <p:nvSpPr>
          <p:cNvPr id="469" name="Google Shape;469;p67"/>
          <p:cNvSpPr/>
          <p:nvPr/>
        </p:nvSpPr>
        <p:spPr>
          <a:xfrm>
            <a:off x="-164387" y="-1"/>
            <a:ext cx="12356400" cy="145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470" name="Google Shape;470;p67"/>
          <p:cNvGrpSpPr/>
          <p:nvPr/>
        </p:nvGrpSpPr>
        <p:grpSpPr>
          <a:xfrm>
            <a:off x="-3149203" y="0"/>
            <a:ext cx="6900900" cy="6858000"/>
            <a:chOff x="-3149203" y="0"/>
            <a:chExt cx="6900900" cy="6858000"/>
          </a:xfrm>
        </p:grpSpPr>
        <p:sp>
          <p:nvSpPr>
            <p:cNvPr id="471" name="Google Shape;471;p67"/>
            <p:cNvSpPr/>
            <p:nvPr/>
          </p:nvSpPr>
          <p:spPr>
            <a:xfrm>
              <a:off x="-3149203" y="0"/>
              <a:ext cx="6900900" cy="6858000"/>
            </a:xfrm>
            <a:prstGeom prst="ellipse">
              <a:avLst/>
            </a:prstGeom>
            <a:solidFill>
              <a:schemeClr val="lt1"/>
            </a:solid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72" name="Google Shape;472;p6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7772" y="0"/>
              <a:ext cx="6857999" cy="6857999"/>
            </a:xfrm>
            <a:prstGeom prst="rect">
              <a:avLst/>
            </a:prstGeom>
            <a:noFill/>
            <a:ln>
              <a:noFill/>
            </a:ln>
          </p:spPr>
        </p:pic>
      </p:grpSp>
      <p:sp>
        <p:nvSpPr>
          <p:cNvPr id="473" name="Google Shape;473;p67"/>
          <p:cNvSpPr txBox="1"/>
          <p:nvPr/>
        </p:nvSpPr>
        <p:spPr>
          <a:xfrm>
            <a:off x="2217605" y="6438750"/>
            <a:ext cx="1205700" cy="230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Arial"/>
                <a:ea typeface="Arial"/>
                <a:cs typeface="Arial"/>
                <a:sym typeface="Arial"/>
              </a:rPr>
              <a:t>© 2023 Cognia, Inc.</a:t>
            </a:r>
            <a:endParaRPr sz="1400" b="0" i="0" u="none" strike="noStrike" cap="none">
              <a:solidFill>
                <a:srgbClr val="000000"/>
              </a:solidFill>
              <a:latin typeface="Arial"/>
              <a:ea typeface="Arial"/>
              <a:cs typeface="Arial"/>
              <a:sym typeface="Arial"/>
            </a:endParaRPr>
          </a:p>
        </p:txBody>
      </p:sp>
      <p:sp>
        <p:nvSpPr>
          <p:cNvPr id="474" name="Google Shape;474;p67"/>
          <p:cNvSpPr txBox="1">
            <a:spLocks noGrp="1"/>
          </p:cNvSpPr>
          <p:nvPr>
            <p:ph type="ctrTitle"/>
          </p:nvPr>
        </p:nvSpPr>
        <p:spPr>
          <a:xfrm>
            <a:off x="4260500" y="1725260"/>
            <a:ext cx="6407400" cy="2387700"/>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rgbClr val="1A1A1A"/>
              </a:buClr>
              <a:buSzPts val="6000"/>
              <a:buFont typeface="Georgia"/>
              <a:buNone/>
              <a:defRPr sz="6000">
                <a:solidFill>
                  <a:srgbClr val="1A1A1A"/>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75" name="Google Shape;475;p67"/>
          <p:cNvSpPr txBox="1">
            <a:spLocks noGrp="1"/>
          </p:cNvSpPr>
          <p:nvPr>
            <p:ph type="subTitle" idx="1"/>
          </p:nvPr>
        </p:nvSpPr>
        <p:spPr>
          <a:xfrm>
            <a:off x="4260500" y="4204935"/>
            <a:ext cx="6407400" cy="165570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76" name="Google Shape;476;p6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47875" y="640080"/>
            <a:ext cx="1523999" cy="365760"/>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ver Slide with photo">
  <p:cSld name="Cover Slide with photo">
    <p:bg>
      <p:bgPr>
        <a:solidFill>
          <a:schemeClr val="lt1"/>
        </a:solidFill>
        <a:effectLst/>
      </p:bgPr>
    </p:bg>
    <p:spTree>
      <p:nvGrpSpPr>
        <p:cNvPr id="1" name="Shape 477"/>
        <p:cNvGrpSpPr/>
        <p:nvPr/>
      </p:nvGrpSpPr>
      <p:grpSpPr>
        <a:xfrm>
          <a:off x="0" y="0"/>
          <a:ext cx="0" cy="0"/>
          <a:chOff x="0" y="0"/>
          <a:chExt cx="0" cy="0"/>
        </a:xfrm>
      </p:grpSpPr>
      <p:sp>
        <p:nvSpPr>
          <p:cNvPr id="478" name="Google Shape;478;p6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9" name="Google Shape;479;p68"/>
          <p:cNvSpPr/>
          <p:nvPr/>
        </p:nvSpPr>
        <p:spPr>
          <a:xfrm>
            <a:off x="89648" y="6382871"/>
            <a:ext cx="390300" cy="340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0" name="Google Shape;480;p6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81" name="Google Shape;481;p68"/>
          <p:cNvPicPr preferRelativeResize="0"/>
          <p:nvPr/>
        </p:nvPicPr>
        <p:blipFill rotWithShape="1">
          <a:blip r:embed="rId2">
            <a:alphaModFix amt="36000"/>
          </a:blip>
          <a:srcRect/>
          <a:stretch/>
        </p:blipFill>
        <p:spPr>
          <a:xfrm rot="5400000">
            <a:off x="-1773330" y="-1621623"/>
            <a:ext cx="10262020" cy="10262020"/>
          </a:xfrm>
          <a:prstGeom prst="rect">
            <a:avLst/>
          </a:prstGeom>
          <a:noFill/>
          <a:ln>
            <a:noFill/>
          </a:ln>
        </p:spPr>
      </p:pic>
      <p:sp>
        <p:nvSpPr>
          <p:cNvPr id="482" name="Google Shape;482;p68"/>
          <p:cNvSpPr>
            <a:spLocks noGrp="1"/>
          </p:cNvSpPr>
          <p:nvPr>
            <p:ph type="pic" idx="2"/>
          </p:nvPr>
        </p:nvSpPr>
        <p:spPr>
          <a:xfrm>
            <a:off x="704850" y="856557"/>
            <a:ext cx="5305800" cy="5305800"/>
          </a:xfrm>
          <a:prstGeom prst="ellipse">
            <a:avLst/>
          </a:prstGeom>
          <a:solidFill>
            <a:schemeClr val="lt2"/>
          </a:solidFill>
          <a:ln>
            <a:noFill/>
          </a:ln>
        </p:spPr>
      </p:sp>
      <p:pic>
        <p:nvPicPr>
          <p:cNvPr id="483" name="Google Shape;483;p6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396735" y="640080"/>
            <a:ext cx="1523999" cy="365760"/>
          </a:xfrm>
          <a:prstGeom prst="rect">
            <a:avLst/>
          </a:prstGeom>
          <a:noFill/>
          <a:ln>
            <a:noFill/>
          </a:ln>
        </p:spPr>
      </p:pic>
      <p:sp>
        <p:nvSpPr>
          <p:cNvPr id="484" name="Google Shape;484;p68"/>
          <p:cNvSpPr txBox="1">
            <a:spLocks noGrp="1"/>
          </p:cNvSpPr>
          <p:nvPr>
            <p:ph type="ctrTitle"/>
          </p:nvPr>
        </p:nvSpPr>
        <p:spPr>
          <a:xfrm>
            <a:off x="6343650" y="2164584"/>
            <a:ext cx="5364300" cy="2514900"/>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6000"/>
              <a:buFont typeface="Georgia"/>
              <a:buNone/>
              <a:defRPr sz="6000">
                <a:solidFill>
                  <a:schemeClr val="accen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85" name="Google Shape;485;p68"/>
          <p:cNvSpPr txBox="1">
            <a:spLocks noGrp="1"/>
          </p:cNvSpPr>
          <p:nvPr>
            <p:ph type="subTitle" idx="1"/>
          </p:nvPr>
        </p:nvSpPr>
        <p:spPr>
          <a:xfrm>
            <a:off x="6343650" y="4852416"/>
            <a:ext cx="5364300" cy="110010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SzPts val="2400"/>
              <a:buNone/>
              <a:defRPr sz="2400"/>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86" name="Google Shape;486;p6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87" name="Google Shape;487;p68"/>
          <p:cNvSpPr txBox="1"/>
          <p:nvPr/>
        </p:nvSpPr>
        <p:spPr>
          <a:xfrm>
            <a:off x="86442" y="6606059"/>
            <a:ext cx="1205700" cy="230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 2023 Cognia, Inc.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eam Slide">
  <p:cSld name="Team Slide">
    <p:spTree>
      <p:nvGrpSpPr>
        <p:cNvPr id="1" name="Shape 488"/>
        <p:cNvGrpSpPr/>
        <p:nvPr/>
      </p:nvGrpSpPr>
      <p:grpSpPr>
        <a:xfrm>
          <a:off x="0" y="0"/>
          <a:ext cx="0" cy="0"/>
          <a:chOff x="0" y="0"/>
          <a:chExt cx="0" cy="0"/>
        </a:xfrm>
      </p:grpSpPr>
      <p:sp>
        <p:nvSpPr>
          <p:cNvPr id="489" name="Google Shape;489;p69"/>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90" name="Google Shape;490;p69"/>
          <p:cNvSpPr txBox="1">
            <a:spLocks noGrp="1"/>
          </p:cNvSpPr>
          <p:nvPr>
            <p:ph type="body" idx="1"/>
          </p:nvPr>
        </p:nvSpPr>
        <p:spPr>
          <a:xfrm>
            <a:off x="524454"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1" name="Google Shape;491;p69"/>
          <p:cNvSpPr txBox="1">
            <a:spLocks noGrp="1"/>
          </p:cNvSpPr>
          <p:nvPr>
            <p:ph type="body" idx="2"/>
          </p:nvPr>
        </p:nvSpPr>
        <p:spPr>
          <a:xfrm>
            <a:off x="524454"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2" name="Google Shape;492;p69"/>
          <p:cNvSpPr txBox="1">
            <a:spLocks noGrp="1"/>
          </p:cNvSpPr>
          <p:nvPr>
            <p:ph type="body" idx="3"/>
          </p:nvPr>
        </p:nvSpPr>
        <p:spPr>
          <a:xfrm>
            <a:off x="3377853"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3" name="Google Shape;493;p69"/>
          <p:cNvSpPr txBox="1">
            <a:spLocks noGrp="1"/>
          </p:cNvSpPr>
          <p:nvPr>
            <p:ph type="body" idx="4"/>
          </p:nvPr>
        </p:nvSpPr>
        <p:spPr>
          <a:xfrm>
            <a:off x="3377853"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4" name="Google Shape;494;p69"/>
          <p:cNvSpPr txBox="1">
            <a:spLocks noGrp="1"/>
          </p:cNvSpPr>
          <p:nvPr>
            <p:ph type="body" idx="5"/>
          </p:nvPr>
        </p:nvSpPr>
        <p:spPr>
          <a:xfrm>
            <a:off x="6216589"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5" name="Google Shape;495;p69"/>
          <p:cNvSpPr txBox="1">
            <a:spLocks noGrp="1"/>
          </p:cNvSpPr>
          <p:nvPr>
            <p:ph type="body" idx="6"/>
          </p:nvPr>
        </p:nvSpPr>
        <p:spPr>
          <a:xfrm>
            <a:off x="6216589"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6" name="Google Shape;496;p69"/>
          <p:cNvSpPr txBox="1">
            <a:spLocks noGrp="1"/>
          </p:cNvSpPr>
          <p:nvPr>
            <p:ph type="body" idx="7"/>
          </p:nvPr>
        </p:nvSpPr>
        <p:spPr>
          <a:xfrm>
            <a:off x="9068972" y="4052306"/>
            <a:ext cx="2588700" cy="1749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SzPts val="2000"/>
              <a:buNone/>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7" name="Google Shape;497;p69"/>
          <p:cNvSpPr txBox="1">
            <a:spLocks noGrp="1"/>
          </p:cNvSpPr>
          <p:nvPr>
            <p:ph type="body" idx="8"/>
          </p:nvPr>
        </p:nvSpPr>
        <p:spPr>
          <a:xfrm>
            <a:off x="9068972" y="3539268"/>
            <a:ext cx="25887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1800"/>
              <a:buNone/>
              <a:defRPr sz="1800" b="1" cap="none">
                <a:solidFill>
                  <a:srgbClr val="0D1D5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8" name="Google Shape;498;p69"/>
          <p:cNvSpPr>
            <a:spLocks noGrp="1"/>
          </p:cNvSpPr>
          <p:nvPr>
            <p:ph type="pic" idx="9"/>
          </p:nvPr>
        </p:nvSpPr>
        <p:spPr>
          <a:xfrm>
            <a:off x="523875" y="1629853"/>
            <a:ext cx="2589300" cy="1728900"/>
          </a:xfrm>
          <a:prstGeom prst="rect">
            <a:avLst/>
          </a:prstGeom>
          <a:solidFill>
            <a:schemeClr val="lt2"/>
          </a:solidFill>
          <a:ln>
            <a:noFill/>
          </a:ln>
        </p:spPr>
      </p:sp>
      <p:sp>
        <p:nvSpPr>
          <p:cNvPr id="499" name="Google Shape;499;p69"/>
          <p:cNvSpPr>
            <a:spLocks noGrp="1"/>
          </p:cNvSpPr>
          <p:nvPr>
            <p:ph type="pic" idx="13"/>
          </p:nvPr>
        </p:nvSpPr>
        <p:spPr>
          <a:xfrm>
            <a:off x="3377345" y="1629853"/>
            <a:ext cx="2589300" cy="1728900"/>
          </a:xfrm>
          <a:prstGeom prst="rect">
            <a:avLst/>
          </a:prstGeom>
          <a:solidFill>
            <a:schemeClr val="lt2"/>
          </a:solidFill>
          <a:ln>
            <a:noFill/>
          </a:ln>
        </p:spPr>
      </p:sp>
      <p:sp>
        <p:nvSpPr>
          <p:cNvPr id="500" name="Google Shape;500;p69"/>
          <p:cNvSpPr>
            <a:spLocks noGrp="1"/>
          </p:cNvSpPr>
          <p:nvPr>
            <p:ph type="pic" idx="14"/>
          </p:nvPr>
        </p:nvSpPr>
        <p:spPr>
          <a:xfrm>
            <a:off x="6225444" y="1629853"/>
            <a:ext cx="2589300" cy="1728900"/>
          </a:xfrm>
          <a:prstGeom prst="rect">
            <a:avLst/>
          </a:prstGeom>
          <a:solidFill>
            <a:schemeClr val="lt2"/>
          </a:solidFill>
          <a:ln>
            <a:noFill/>
          </a:ln>
        </p:spPr>
      </p:sp>
      <p:sp>
        <p:nvSpPr>
          <p:cNvPr id="501" name="Google Shape;501;p69"/>
          <p:cNvSpPr>
            <a:spLocks noGrp="1"/>
          </p:cNvSpPr>
          <p:nvPr>
            <p:ph type="pic" idx="15"/>
          </p:nvPr>
        </p:nvSpPr>
        <p:spPr>
          <a:xfrm>
            <a:off x="9077325" y="1629853"/>
            <a:ext cx="2589300" cy="1728900"/>
          </a:xfrm>
          <a:prstGeom prst="rect">
            <a:avLst/>
          </a:prstGeom>
          <a:solidFill>
            <a:schemeClr val="lt2"/>
          </a:solidFill>
          <a:ln>
            <a:noFill/>
          </a:ln>
        </p:spPr>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io slide">
  <p:cSld name="Bio slide">
    <p:spTree>
      <p:nvGrpSpPr>
        <p:cNvPr id="1" name="Shape 502"/>
        <p:cNvGrpSpPr/>
        <p:nvPr/>
      </p:nvGrpSpPr>
      <p:grpSpPr>
        <a:xfrm>
          <a:off x="0" y="0"/>
          <a:ext cx="0" cy="0"/>
          <a:chOff x="0" y="0"/>
          <a:chExt cx="0" cy="0"/>
        </a:xfrm>
      </p:grpSpPr>
      <p:sp>
        <p:nvSpPr>
          <p:cNvPr id="503" name="Google Shape;503;p70"/>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04" name="Google Shape;504;p70"/>
          <p:cNvSpPr txBox="1">
            <a:spLocks noGrp="1"/>
          </p:cNvSpPr>
          <p:nvPr>
            <p:ph type="body" idx="1"/>
          </p:nvPr>
        </p:nvSpPr>
        <p:spPr>
          <a:xfrm>
            <a:off x="524454" y="1525979"/>
            <a:ext cx="6733500" cy="4648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SzPts val="2800"/>
              <a:buNone/>
              <a:defRPr sz="28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5" name="Google Shape;505;p70"/>
          <p:cNvSpPr>
            <a:spLocks noGrp="1"/>
          </p:cNvSpPr>
          <p:nvPr>
            <p:ph type="pic" idx="2"/>
          </p:nvPr>
        </p:nvSpPr>
        <p:spPr>
          <a:xfrm>
            <a:off x="7540487" y="1525979"/>
            <a:ext cx="4126200" cy="3116100"/>
          </a:xfrm>
          <a:prstGeom prst="rect">
            <a:avLst/>
          </a:prstGeom>
          <a:solidFill>
            <a:schemeClr val="lt2"/>
          </a:solidFill>
          <a:ln>
            <a:noFill/>
          </a:ln>
        </p:spPr>
      </p:sp>
      <p:sp>
        <p:nvSpPr>
          <p:cNvPr id="506" name="Google Shape;506;p70"/>
          <p:cNvSpPr txBox="1">
            <a:spLocks noGrp="1"/>
          </p:cNvSpPr>
          <p:nvPr>
            <p:ph type="body" idx="3"/>
          </p:nvPr>
        </p:nvSpPr>
        <p:spPr>
          <a:xfrm>
            <a:off x="7540487" y="4893134"/>
            <a:ext cx="4126200" cy="438900"/>
          </a:xfrm>
          <a:prstGeom prst="rect">
            <a:avLst/>
          </a:prstGeom>
          <a:noFill/>
          <a:ln>
            <a:noFill/>
          </a:ln>
        </p:spPr>
        <p:txBody>
          <a:bodyPr spcFirstLastPara="1" wrap="square" lIns="0" tIns="0" rIns="0" bIns="0" anchor="t" anchorCtr="0">
            <a:normAutofit/>
          </a:bodyPr>
          <a:lstStyle>
            <a:lvl1pPr marL="457200" lvl="0" indent="-228600" algn="ctr">
              <a:lnSpc>
                <a:spcPct val="90000"/>
              </a:lnSpc>
              <a:spcBef>
                <a:spcPts val="1000"/>
              </a:spcBef>
              <a:spcAft>
                <a:spcPts val="0"/>
              </a:spcAft>
              <a:buSzPts val="2400"/>
              <a:buNone/>
              <a:defRPr sz="2400" b="1" cap="none">
                <a:solidFill>
                  <a:schemeClr val="dk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7" name="Google Shape;507;p70"/>
          <p:cNvSpPr/>
          <p:nvPr/>
        </p:nvSpPr>
        <p:spPr>
          <a:xfrm>
            <a:off x="7540486" y="5583019"/>
            <a:ext cx="41262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2"/>
                </a:solidFill>
                <a:latin typeface="Arial"/>
                <a:ea typeface="Arial"/>
                <a:cs typeface="Arial"/>
                <a:sym typeface="Arial"/>
              </a:rPr>
              <a:t>email@cognia.org</a:t>
            </a:r>
            <a:endParaRPr sz="1800" b="0" i="0" u="none" strike="noStrike" cap="none">
              <a:solidFill>
                <a:schemeClr val="accent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accent2"/>
                </a:solidFill>
                <a:latin typeface="Arial"/>
                <a:ea typeface="Arial"/>
                <a:cs typeface="Arial"/>
                <a:sym typeface="Arial"/>
              </a:rPr>
              <a:t>123.456.7890</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Bio slide">
  <p:cSld name="1_Bio slide">
    <p:bg>
      <p:bgPr>
        <a:solidFill>
          <a:schemeClr val="accent3"/>
        </a:solidFill>
        <a:effectLst/>
      </p:bgPr>
    </p:bg>
    <p:spTree>
      <p:nvGrpSpPr>
        <p:cNvPr id="1" name="Shape 508"/>
        <p:cNvGrpSpPr/>
        <p:nvPr/>
      </p:nvGrpSpPr>
      <p:grpSpPr>
        <a:xfrm>
          <a:off x="0" y="0"/>
          <a:ext cx="0" cy="0"/>
          <a:chOff x="0" y="0"/>
          <a:chExt cx="0" cy="0"/>
        </a:xfrm>
      </p:grpSpPr>
      <p:sp>
        <p:nvSpPr>
          <p:cNvPr id="509" name="Google Shape;509;p71"/>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400"/>
              <a:buFont typeface="Georgia"/>
              <a:buNone/>
              <a:defRPr sz="4400" b="0" i="0" cap="none">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10" name="Google Shape;510;p71"/>
          <p:cNvSpPr txBox="1">
            <a:spLocks noGrp="1"/>
          </p:cNvSpPr>
          <p:nvPr>
            <p:ph type="body" idx="1"/>
          </p:nvPr>
        </p:nvSpPr>
        <p:spPr>
          <a:xfrm>
            <a:off x="524454" y="1525978"/>
            <a:ext cx="6733500" cy="4703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SzPts val="2800"/>
              <a:buNone/>
              <a:defRPr sz="2800">
                <a:solidFill>
                  <a:schemeClr val="lt1"/>
                </a:solidFil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1" name="Google Shape;511;p71"/>
          <p:cNvSpPr txBox="1">
            <a:spLocks noGrp="1"/>
          </p:cNvSpPr>
          <p:nvPr>
            <p:ph type="body" idx="2"/>
          </p:nvPr>
        </p:nvSpPr>
        <p:spPr>
          <a:xfrm>
            <a:off x="7540487" y="4893134"/>
            <a:ext cx="4126200" cy="438900"/>
          </a:xfrm>
          <a:prstGeom prst="rect">
            <a:avLst/>
          </a:prstGeom>
          <a:noFill/>
          <a:ln>
            <a:noFill/>
          </a:ln>
        </p:spPr>
        <p:txBody>
          <a:bodyPr spcFirstLastPara="1" wrap="square" lIns="0" tIns="0" rIns="0" bIns="0" anchor="t" anchorCtr="0">
            <a:normAutofit/>
          </a:bodyPr>
          <a:lstStyle>
            <a:lvl1pPr marL="457200" lvl="0" indent="-228600" algn="ctr">
              <a:lnSpc>
                <a:spcPct val="90000"/>
              </a:lnSpc>
              <a:spcBef>
                <a:spcPts val="1000"/>
              </a:spcBef>
              <a:spcAft>
                <a:spcPts val="0"/>
              </a:spcAft>
              <a:buSzPts val="2400"/>
              <a:buNone/>
              <a:defRPr sz="2400" b="1" cap="none">
                <a:solidFill>
                  <a:schemeClr val="lt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2" name="Google Shape;512;p71"/>
          <p:cNvSpPr/>
          <p:nvPr/>
        </p:nvSpPr>
        <p:spPr>
          <a:xfrm>
            <a:off x="7540486" y="5583019"/>
            <a:ext cx="41262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2"/>
                </a:solidFill>
                <a:latin typeface="Arial"/>
                <a:ea typeface="Arial"/>
                <a:cs typeface="Arial"/>
                <a:sym typeface="Arial"/>
              </a:rPr>
              <a:t>email@cognia.org</a:t>
            </a:r>
            <a:endParaRPr sz="1800" b="0" i="0" u="none" strike="noStrike" cap="none">
              <a:solidFill>
                <a:schemeClr val="lt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2"/>
                </a:solidFill>
                <a:latin typeface="Arial"/>
                <a:ea typeface="Arial"/>
                <a:cs typeface="Arial"/>
                <a:sym typeface="Arial"/>
              </a:rPr>
              <a:t>123.456.7890</a:t>
            </a:r>
            <a:endParaRPr sz="1400" b="0" i="0" u="none" strike="noStrike" cap="none">
              <a:solidFill>
                <a:srgbClr val="000000"/>
              </a:solidFill>
              <a:latin typeface="Arial"/>
              <a:ea typeface="Arial"/>
              <a:cs typeface="Arial"/>
              <a:sym typeface="Arial"/>
            </a:endParaRPr>
          </a:p>
        </p:txBody>
      </p:sp>
      <p:pic>
        <p:nvPicPr>
          <p:cNvPr id="513" name="Google Shape;513;p7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514" name="Google Shape;514;p71"/>
          <p:cNvSpPr>
            <a:spLocks noGrp="1"/>
          </p:cNvSpPr>
          <p:nvPr>
            <p:ph type="pic" idx="3"/>
          </p:nvPr>
        </p:nvSpPr>
        <p:spPr>
          <a:xfrm>
            <a:off x="7540486" y="1525978"/>
            <a:ext cx="4125900" cy="3116400"/>
          </a:xfrm>
          <a:prstGeom prst="rect">
            <a:avLst/>
          </a:prstGeom>
          <a:solidFill>
            <a:schemeClr val="lt2"/>
          </a:solid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_Title and Content-grey">
  <p:cSld name="1_Title and Content-grey">
    <p:bg>
      <p:bgPr>
        <a:solidFill>
          <a:schemeClr val="lt2"/>
        </a:solidFill>
        <a:effectLst/>
      </p:bgPr>
    </p:bg>
    <p:spTree>
      <p:nvGrpSpPr>
        <p:cNvPr id="1" name="Shape 515"/>
        <p:cNvGrpSpPr/>
        <p:nvPr/>
      </p:nvGrpSpPr>
      <p:grpSpPr>
        <a:xfrm>
          <a:off x="0" y="0"/>
          <a:ext cx="0" cy="0"/>
          <a:chOff x="0" y="0"/>
          <a:chExt cx="0" cy="0"/>
        </a:xfrm>
      </p:grpSpPr>
      <p:sp>
        <p:nvSpPr>
          <p:cNvPr id="516" name="Google Shape;516;p7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17" name="Google Shape;517;p7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8" name="Google Shape;518;p7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9" name="Google Shape;519;p7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0" name="Google Shape;520;p7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Only- with watermark">
  <p:cSld name="Title Only- with watermark">
    <p:spTree>
      <p:nvGrpSpPr>
        <p:cNvPr id="1" name="Shape 521"/>
        <p:cNvGrpSpPr/>
        <p:nvPr/>
      </p:nvGrpSpPr>
      <p:grpSpPr>
        <a:xfrm>
          <a:off x="0" y="0"/>
          <a:ext cx="0" cy="0"/>
          <a:chOff x="0" y="0"/>
          <a:chExt cx="0" cy="0"/>
        </a:xfrm>
      </p:grpSpPr>
      <p:sp>
        <p:nvSpPr>
          <p:cNvPr id="522" name="Google Shape;522;p7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23" name="Google Shape;523;p7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4" name="Google Shape;524;p7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5" name="Google Shape;525;p7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26" name="Google Shape;526;p73"/>
          <p:cNvPicPr preferRelativeResize="0"/>
          <p:nvPr/>
        </p:nvPicPr>
        <p:blipFill rotWithShape="1">
          <a:blip r:embed="rId2" cstate="email">
            <a:alphaModFix amt="80000"/>
            <a:extLst>
              <a:ext uri="{28A0092B-C50C-407E-A947-70E740481C1C}">
                <a14:useLocalDpi xmlns:a14="http://schemas.microsoft.com/office/drawing/2010/main"/>
              </a:ext>
            </a:extLst>
          </a:blip>
          <a:srcRect/>
          <a:stretch/>
        </p:blipFill>
        <p:spPr>
          <a:xfrm rot="9571063">
            <a:off x="8546566" y="-2395780"/>
            <a:ext cx="5614469" cy="5614469"/>
          </a:xfrm>
          <a:prstGeom prst="rect">
            <a:avLst/>
          </a:prstGeom>
          <a:noFill/>
          <a:ln>
            <a:noFill/>
          </a:ln>
        </p:spPr>
      </p:pic>
      <p:sp>
        <p:nvSpPr>
          <p:cNvPr id="527" name="Google Shape;527;p7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omparison Layout">
  <p:cSld name="Comparison Layout">
    <p:spTree>
      <p:nvGrpSpPr>
        <p:cNvPr id="1" name="Shape 528"/>
        <p:cNvGrpSpPr/>
        <p:nvPr/>
      </p:nvGrpSpPr>
      <p:grpSpPr>
        <a:xfrm>
          <a:off x="0" y="0"/>
          <a:ext cx="0" cy="0"/>
          <a:chOff x="0" y="0"/>
          <a:chExt cx="0" cy="0"/>
        </a:xfrm>
      </p:grpSpPr>
      <p:sp>
        <p:nvSpPr>
          <p:cNvPr id="529" name="Google Shape;529;p74"/>
          <p:cNvSpPr/>
          <p:nvPr/>
        </p:nvSpPr>
        <p:spPr>
          <a:xfrm>
            <a:off x="6599236" y="4919940"/>
            <a:ext cx="5592900" cy="1006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0" name="Google Shape;530;p74"/>
          <p:cNvSpPr/>
          <p:nvPr/>
        </p:nvSpPr>
        <p:spPr>
          <a:xfrm>
            <a:off x="-82063" y="1648186"/>
            <a:ext cx="5709000" cy="1006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1" name="Google Shape;531;p74"/>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32" name="Google Shape;532;p74"/>
          <p:cNvSpPr txBox="1">
            <a:spLocks noGrp="1"/>
          </p:cNvSpPr>
          <p:nvPr>
            <p:ph type="body" idx="1"/>
          </p:nvPr>
        </p:nvSpPr>
        <p:spPr>
          <a:xfrm>
            <a:off x="515938" y="2863158"/>
            <a:ext cx="4568700" cy="3047400"/>
          </a:xfrm>
          <a:prstGeom prst="rect">
            <a:avLst/>
          </a:prstGeom>
          <a:noFill/>
          <a:ln>
            <a:noFill/>
          </a:ln>
        </p:spPr>
        <p:txBody>
          <a:bodyPr spcFirstLastPara="1" wrap="square" lIns="0" tIns="0" rIns="0" bIns="0" anchor="t" anchorCtr="0">
            <a:normAutofit/>
          </a:bodyPr>
          <a:lstStyle>
            <a:lvl1pPr marL="457200" lvl="0" indent="-381000" algn="l">
              <a:lnSpc>
                <a:spcPct val="90000"/>
              </a:lnSpc>
              <a:spcBef>
                <a:spcPts val="1000"/>
              </a:spcBef>
              <a:spcAft>
                <a:spcPts val="0"/>
              </a:spcAft>
              <a:buSzPts val="2400"/>
              <a:buFont typeface="Arial"/>
              <a:buChar char="•"/>
              <a:defRPr sz="24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3" name="Google Shape;533;p74"/>
          <p:cNvSpPr txBox="1">
            <a:spLocks noGrp="1"/>
          </p:cNvSpPr>
          <p:nvPr>
            <p:ph type="body" idx="2"/>
          </p:nvPr>
        </p:nvSpPr>
        <p:spPr>
          <a:xfrm>
            <a:off x="515938" y="1903728"/>
            <a:ext cx="4374000" cy="4953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1000"/>
              </a:spcBef>
              <a:spcAft>
                <a:spcPts val="0"/>
              </a:spcAft>
              <a:buSzPts val="2400"/>
              <a:buNone/>
              <a:defRPr sz="2400" b="1" cap="none">
                <a:solidFill>
                  <a:schemeClr val="accent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4" name="Google Shape;534;p74"/>
          <p:cNvSpPr txBox="1">
            <a:spLocks noGrp="1"/>
          </p:cNvSpPr>
          <p:nvPr>
            <p:ph type="body" idx="3"/>
          </p:nvPr>
        </p:nvSpPr>
        <p:spPr>
          <a:xfrm>
            <a:off x="7128979" y="1667975"/>
            <a:ext cx="4546800" cy="3047400"/>
          </a:xfrm>
          <a:prstGeom prst="rect">
            <a:avLst/>
          </a:prstGeom>
          <a:noFill/>
          <a:ln>
            <a:noFill/>
          </a:ln>
        </p:spPr>
        <p:txBody>
          <a:bodyPr spcFirstLastPara="1" wrap="square" lIns="0" tIns="0" rIns="0" bIns="0" anchor="b" anchorCtr="0">
            <a:normAutofit/>
          </a:bodyPr>
          <a:lstStyle>
            <a:lvl1pPr marL="457200" lvl="0" indent="-381000" algn="l">
              <a:lnSpc>
                <a:spcPct val="90000"/>
              </a:lnSpc>
              <a:spcBef>
                <a:spcPts val="1000"/>
              </a:spcBef>
              <a:spcAft>
                <a:spcPts val="0"/>
              </a:spcAft>
              <a:buSzPts val="2400"/>
              <a:buFont typeface="Arial"/>
              <a:buChar char="•"/>
              <a:defRPr sz="24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5" name="Google Shape;535;p74"/>
          <p:cNvSpPr txBox="1">
            <a:spLocks noGrp="1"/>
          </p:cNvSpPr>
          <p:nvPr>
            <p:ph type="body" idx="4"/>
          </p:nvPr>
        </p:nvSpPr>
        <p:spPr>
          <a:xfrm>
            <a:off x="7128978" y="5175482"/>
            <a:ext cx="4537500" cy="5361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1000"/>
              </a:spcBef>
              <a:spcAft>
                <a:spcPts val="0"/>
              </a:spcAft>
              <a:buSzPts val="2400"/>
              <a:buNone/>
              <a:defRPr sz="2400" b="1" cap="none">
                <a:solidFill>
                  <a:schemeClr val="accent1"/>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536" name="Google Shape;536;p74"/>
          <p:cNvGrpSpPr/>
          <p:nvPr/>
        </p:nvGrpSpPr>
        <p:grpSpPr>
          <a:xfrm>
            <a:off x="5018503" y="1652762"/>
            <a:ext cx="1002000" cy="1002000"/>
            <a:chOff x="5084763" y="1652762"/>
            <a:chExt cx="1002000" cy="1002000"/>
          </a:xfrm>
        </p:grpSpPr>
        <p:sp>
          <p:nvSpPr>
            <p:cNvPr id="537" name="Google Shape;537;p74"/>
            <p:cNvSpPr/>
            <p:nvPr/>
          </p:nvSpPr>
          <p:spPr>
            <a:xfrm>
              <a:off x="5084763" y="1652762"/>
              <a:ext cx="1002000" cy="100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38" name="Google Shape;538;p7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9291565">
              <a:off x="5204746" y="1787958"/>
              <a:ext cx="726925" cy="726925"/>
            </a:xfrm>
            <a:prstGeom prst="rect">
              <a:avLst/>
            </a:prstGeom>
            <a:noFill/>
            <a:ln>
              <a:noFill/>
            </a:ln>
          </p:spPr>
        </p:pic>
      </p:grpSp>
      <p:grpSp>
        <p:nvGrpSpPr>
          <p:cNvPr id="539" name="Google Shape;539;p74"/>
          <p:cNvGrpSpPr/>
          <p:nvPr/>
        </p:nvGrpSpPr>
        <p:grpSpPr>
          <a:xfrm>
            <a:off x="6034316" y="4919939"/>
            <a:ext cx="1002000" cy="1002000"/>
            <a:chOff x="6100576" y="4919939"/>
            <a:chExt cx="1002000" cy="1002000"/>
          </a:xfrm>
        </p:grpSpPr>
        <p:sp>
          <p:nvSpPr>
            <p:cNvPr id="540" name="Google Shape;540;p74"/>
            <p:cNvSpPr/>
            <p:nvPr/>
          </p:nvSpPr>
          <p:spPr>
            <a:xfrm>
              <a:off x="6100576" y="4919939"/>
              <a:ext cx="1002000" cy="100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41" name="Google Shape;541;p7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1617136">
              <a:off x="6228387" y="5059713"/>
              <a:ext cx="726925" cy="726925"/>
            </a:xfrm>
            <a:prstGeom prst="rect">
              <a:avLst/>
            </a:prstGeom>
            <a:noFill/>
            <a:ln>
              <a:noFill/>
            </a:ln>
          </p:spPr>
        </p:pic>
      </p:gr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blue">
  <p:cSld name="Title and Content-blue">
    <p:bg>
      <p:bgPr>
        <a:solidFill>
          <a:schemeClr val="accent2"/>
        </a:solidFill>
        <a:effectLst/>
      </p:bgPr>
    </p:bg>
    <p:spTree>
      <p:nvGrpSpPr>
        <p:cNvPr id="1" name="Shape 542"/>
        <p:cNvGrpSpPr/>
        <p:nvPr/>
      </p:nvGrpSpPr>
      <p:grpSpPr>
        <a:xfrm>
          <a:off x="0" y="0"/>
          <a:ext cx="0" cy="0"/>
          <a:chOff x="0" y="0"/>
          <a:chExt cx="0" cy="0"/>
        </a:xfrm>
      </p:grpSpPr>
      <p:sp>
        <p:nvSpPr>
          <p:cNvPr id="543" name="Google Shape;543;p7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4" name="Google Shape;544;p7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5" name="Google Shape;545;p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46" name="Google Shape;546;p7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5400"/>
              <a:buFont typeface="Georgia"/>
              <a:buNone/>
              <a:defRPr sz="5400">
                <a:solidFill>
                  <a:schemeClr val="accen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47" name="Google Shape;547;p7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solidFill>
                  <a:schemeClr val="lt1"/>
                </a:solidFill>
              </a:defRPr>
            </a:lvl1pPr>
            <a:lvl2pPr marL="914400" lvl="1" indent="-381000" algn="l">
              <a:lnSpc>
                <a:spcPct val="90000"/>
              </a:lnSpc>
              <a:spcBef>
                <a:spcPts val="500"/>
              </a:spcBef>
              <a:spcAft>
                <a:spcPts val="0"/>
              </a:spcAft>
              <a:buSzPts val="2400"/>
              <a:buChar char="•"/>
              <a:defRPr>
                <a:solidFill>
                  <a:schemeClr val="lt1"/>
                </a:solidFill>
              </a:defRPr>
            </a:lvl2pPr>
            <a:lvl3pPr marL="1371600" lvl="2" indent="-355600" algn="l">
              <a:lnSpc>
                <a:spcPct val="90000"/>
              </a:lnSpc>
              <a:spcBef>
                <a:spcPts val="500"/>
              </a:spcBef>
              <a:spcAft>
                <a:spcPts val="0"/>
              </a:spcAft>
              <a:buSzPts val="2000"/>
              <a:buChar char="•"/>
              <a:defRPr>
                <a:solidFill>
                  <a:schemeClr val="lt1"/>
                </a:solidFill>
              </a:defRPr>
            </a:lvl3pPr>
            <a:lvl4pPr marL="1828800" lvl="3" indent="-342900" algn="l">
              <a:lnSpc>
                <a:spcPct val="90000"/>
              </a:lnSpc>
              <a:spcBef>
                <a:spcPts val="500"/>
              </a:spcBef>
              <a:spcAft>
                <a:spcPts val="0"/>
              </a:spcAft>
              <a:buSzPts val="1800"/>
              <a:buChar char="•"/>
              <a:defRPr>
                <a:solidFill>
                  <a:schemeClr val="lt1"/>
                </a:solidFill>
              </a:defRPr>
            </a:lvl4pPr>
            <a:lvl5pPr marL="2286000" lvl="4" indent="-342900" algn="l">
              <a:lnSpc>
                <a:spcPct val="90000"/>
              </a:lnSpc>
              <a:spcBef>
                <a:spcPts val="500"/>
              </a:spcBef>
              <a:spcAft>
                <a:spcPts val="0"/>
              </a:spcAft>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48" name="Google Shape;548;p7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549"/>
        <p:cNvGrpSpPr/>
        <p:nvPr/>
      </p:nvGrpSpPr>
      <p:grpSpPr>
        <a:xfrm>
          <a:off x="0" y="0"/>
          <a:ext cx="0" cy="0"/>
          <a:chOff x="0" y="0"/>
          <a:chExt cx="0" cy="0"/>
        </a:xfrm>
      </p:grpSpPr>
      <p:sp>
        <p:nvSpPr>
          <p:cNvPr id="550" name="Google Shape;550;p76"/>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000"/>
              <a:buFont typeface="Georgia"/>
              <a:buNone/>
              <a:defRPr sz="40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mparison with photo">
  <p:cSld name="comparison with photo">
    <p:spTree>
      <p:nvGrpSpPr>
        <p:cNvPr id="1" name="Shape 551"/>
        <p:cNvGrpSpPr/>
        <p:nvPr/>
      </p:nvGrpSpPr>
      <p:grpSpPr>
        <a:xfrm>
          <a:off x="0" y="0"/>
          <a:ext cx="0" cy="0"/>
          <a:chOff x="0" y="0"/>
          <a:chExt cx="0" cy="0"/>
        </a:xfrm>
      </p:grpSpPr>
      <p:sp>
        <p:nvSpPr>
          <p:cNvPr id="552" name="Google Shape;552;p77"/>
          <p:cNvSpPr/>
          <p:nvPr/>
        </p:nvSpPr>
        <p:spPr>
          <a:xfrm>
            <a:off x="8308181" y="1630018"/>
            <a:ext cx="3883800" cy="4373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3" name="Google Shape;553;p77"/>
          <p:cNvSpPr/>
          <p:nvPr/>
        </p:nvSpPr>
        <p:spPr>
          <a:xfrm>
            <a:off x="9833702" y="1823757"/>
            <a:ext cx="832200" cy="8322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4" name="Google Shape;554;p77"/>
          <p:cNvSpPr/>
          <p:nvPr/>
        </p:nvSpPr>
        <p:spPr>
          <a:xfrm>
            <a:off x="0" y="1630018"/>
            <a:ext cx="3883800" cy="4373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5" name="Google Shape;555;p77"/>
          <p:cNvSpPr/>
          <p:nvPr/>
        </p:nvSpPr>
        <p:spPr>
          <a:xfrm>
            <a:off x="1526011" y="1823757"/>
            <a:ext cx="832200" cy="8322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6" name="Google Shape;556;p77"/>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57" name="Google Shape;557;p77"/>
          <p:cNvSpPr txBox="1">
            <a:spLocks noGrp="1"/>
          </p:cNvSpPr>
          <p:nvPr>
            <p:ph type="body" idx="1"/>
          </p:nvPr>
        </p:nvSpPr>
        <p:spPr>
          <a:xfrm>
            <a:off x="219126" y="3207024"/>
            <a:ext cx="3445500" cy="2504700"/>
          </a:xfrm>
          <a:prstGeom prst="rect">
            <a:avLst/>
          </a:prstGeom>
          <a:noFill/>
          <a:ln>
            <a:noFill/>
          </a:ln>
        </p:spPr>
        <p:txBody>
          <a:bodyPr spcFirstLastPara="1" wrap="square" lIns="0" tIns="0" rIns="0" bIns="0" anchor="t" anchorCtr="0">
            <a:normAutofit/>
          </a:bodyPr>
          <a:lstStyle>
            <a:lvl1pPr marL="457200" lvl="0" indent="-355600" algn="l">
              <a:lnSpc>
                <a:spcPct val="90000"/>
              </a:lnSpc>
              <a:spcBef>
                <a:spcPts val="1000"/>
              </a:spcBef>
              <a:spcAft>
                <a:spcPts val="0"/>
              </a:spcAft>
              <a:buSzPts val="2000"/>
              <a:buFont typeface="Arial"/>
              <a:buChar char="•"/>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8" name="Google Shape;558;p77"/>
          <p:cNvSpPr>
            <a:spLocks noGrp="1"/>
          </p:cNvSpPr>
          <p:nvPr>
            <p:ph type="pic" idx="2"/>
          </p:nvPr>
        </p:nvSpPr>
        <p:spPr>
          <a:xfrm>
            <a:off x="3883819" y="1630018"/>
            <a:ext cx="4424400" cy="4373100"/>
          </a:xfrm>
          <a:prstGeom prst="rect">
            <a:avLst/>
          </a:prstGeom>
          <a:solidFill>
            <a:srgbClr val="CFCDCD"/>
          </a:solidFill>
          <a:ln>
            <a:noFill/>
          </a:ln>
        </p:spPr>
      </p:sp>
      <p:sp>
        <p:nvSpPr>
          <p:cNvPr id="559" name="Google Shape;559;p77"/>
          <p:cNvSpPr txBox="1">
            <a:spLocks noGrp="1"/>
          </p:cNvSpPr>
          <p:nvPr>
            <p:ph type="body" idx="3"/>
          </p:nvPr>
        </p:nvSpPr>
        <p:spPr>
          <a:xfrm>
            <a:off x="8527490" y="3207024"/>
            <a:ext cx="3445200" cy="2504700"/>
          </a:xfrm>
          <a:prstGeom prst="rect">
            <a:avLst/>
          </a:prstGeom>
          <a:noFill/>
          <a:ln>
            <a:noFill/>
          </a:ln>
        </p:spPr>
        <p:txBody>
          <a:bodyPr spcFirstLastPara="1" wrap="square" lIns="0" tIns="0" rIns="0" bIns="0" anchor="t" anchorCtr="0">
            <a:normAutofit/>
          </a:bodyPr>
          <a:lstStyle>
            <a:lvl1pPr marL="457200" lvl="0" indent="-355600" algn="l">
              <a:lnSpc>
                <a:spcPct val="90000"/>
              </a:lnSpc>
              <a:spcBef>
                <a:spcPts val="1000"/>
              </a:spcBef>
              <a:spcAft>
                <a:spcPts val="0"/>
              </a:spcAft>
              <a:buSzPts val="2000"/>
              <a:buFont typeface="Arial"/>
              <a:buChar char="•"/>
              <a:defRPr sz="20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0" name="Google Shape;560;p77"/>
          <p:cNvSpPr txBox="1">
            <a:spLocks noGrp="1"/>
          </p:cNvSpPr>
          <p:nvPr>
            <p:ph type="body" idx="4"/>
          </p:nvPr>
        </p:nvSpPr>
        <p:spPr>
          <a:xfrm>
            <a:off x="219126" y="2711636"/>
            <a:ext cx="34455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2400"/>
              <a:buNone/>
              <a:defRPr sz="2400" b="1" cap="none">
                <a:solidFill>
                  <a:schemeClr val="accent2"/>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1" name="Google Shape;561;p77"/>
          <p:cNvSpPr txBox="1">
            <a:spLocks noGrp="1"/>
          </p:cNvSpPr>
          <p:nvPr>
            <p:ph type="body" idx="5"/>
          </p:nvPr>
        </p:nvSpPr>
        <p:spPr>
          <a:xfrm>
            <a:off x="8527124" y="2711636"/>
            <a:ext cx="3445500" cy="4953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SzPts val="2400"/>
              <a:buNone/>
              <a:defRPr sz="2400" b="1" cap="none">
                <a:solidFill>
                  <a:schemeClr val="accent2"/>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62" name="Google Shape;562;p7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8546753">
            <a:off x="1598682" y="1916789"/>
            <a:ext cx="666404" cy="666404"/>
          </a:xfrm>
          <a:prstGeom prst="rect">
            <a:avLst/>
          </a:prstGeom>
          <a:noFill/>
          <a:ln>
            <a:noFill/>
          </a:ln>
        </p:spPr>
      </p:pic>
      <p:pic>
        <p:nvPicPr>
          <p:cNvPr id="563" name="Google Shape;563;p7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1165541">
            <a:off x="9908070" y="1906607"/>
            <a:ext cx="666403" cy="666403"/>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Content with Image">
  <p:cSld name="Title and Content with Image">
    <p:spTree>
      <p:nvGrpSpPr>
        <p:cNvPr id="1" name="Shape 564"/>
        <p:cNvGrpSpPr/>
        <p:nvPr/>
      </p:nvGrpSpPr>
      <p:grpSpPr>
        <a:xfrm>
          <a:off x="0" y="0"/>
          <a:ext cx="0" cy="0"/>
          <a:chOff x="0" y="0"/>
          <a:chExt cx="0" cy="0"/>
        </a:xfrm>
      </p:grpSpPr>
      <p:sp>
        <p:nvSpPr>
          <p:cNvPr id="565" name="Google Shape;565;p78"/>
          <p:cNvSpPr txBox="1">
            <a:spLocks noGrp="1"/>
          </p:cNvSpPr>
          <p:nvPr>
            <p:ph type="body" idx="1"/>
          </p:nvPr>
        </p:nvSpPr>
        <p:spPr>
          <a:xfrm>
            <a:off x="538960" y="1825625"/>
            <a:ext cx="4914300" cy="4351200"/>
          </a:xfrm>
          <a:prstGeom prst="rect">
            <a:avLst/>
          </a:prstGeom>
          <a:noFill/>
          <a:ln>
            <a:noFill/>
          </a:ln>
        </p:spPr>
        <p:txBody>
          <a:bodyPr spcFirstLastPara="1" wrap="square" lIns="0" tIns="0" rIns="0" bIns="0" anchor="t" anchorCtr="0">
            <a:noAutofit/>
          </a:bodyPr>
          <a:lstStyle>
            <a:lvl1pPr marL="457200" lvl="0" indent="-406400" algn="l">
              <a:lnSpc>
                <a:spcPct val="90000"/>
              </a:lnSpc>
              <a:spcBef>
                <a:spcPts val="1000"/>
              </a:spcBef>
              <a:spcAft>
                <a:spcPts val="0"/>
              </a:spcAft>
              <a:buSzPts val="2800"/>
              <a:buChar char="•"/>
              <a:defRPr sz="2800"/>
            </a:lvl1pPr>
            <a:lvl2pPr marL="914400" lvl="1" indent="-381000" algn="l">
              <a:lnSpc>
                <a:spcPct val="90000"/>
              </a:lnSpc>
              <a:spcBef>
                <a:spcPts val="500"/>
              </a:spcBef>
              <a:spcAft>
                <a:spcPts val="0"/>
              </a:spcAft>
              <a:buSzPts val="2400"/>
              <a:buChar char="•"/>
              <a:defRPr sz="2400"/>
            </a:lvl2pPr>
            <a:lvl3pPr marL="1371600" lvl="2" indent="-355600" algn="l">
              <a:lnSpc>
                <a:spcPct val="90000"/>
              </a:lnSpc>
              <a:spcBef>
                <a:spcPts val="500"/>
              </a:spcBef>
              <a:spcAft>
                <a:spcPts val="0"/>
              </a:spcAft>
              <a:buSzPts val="2000"/>
              <a:buChar char="•"/>
              <a:defRPr sz="2000"/>
            </a:lvl3pPr>
            <a:lvl4pPr marL="1828800" lvl="3" indent="-342900" algn="l">
              <a:lnSpc>
                <a:spcPct val="90000"/>
              </a:lnSpc>
              <a:spcBef>
                <a:spcPts val="500"/>
              </a:spcBef>
              <a:spcAft>
                <a:spcPts val="0"/>
              </a:spcAft>
              <a:buSzPts val="1800"/>
              <a:buChar char="•"/>
              <a:defRPr sz="1800"/>
            </a:lvl4pPr>
            <a:lvl5pPr marL="2286000" lvl="4" indent="-342900" algn="l">
              <a:lnSpc>
                <a:spcPct val="9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6" name="Google Shape;566;p78"/>
          <p:cNvSpPr>
            <a:spLocks noGrp="1"/>
          </p:cNvSpPr>
          <p:nvPr>
            <p:ph type="pic" idx="2"/>
          </p:nvPr>
        </p:nvSpPr>
        <p:spPr>
          <a:xfrm>
            <a:off x="5884648" y="0"/>
            <a:ext cx="6307500" cy="5780400"/>
          </a:xfrm>
          <a:prstGeom prst="rect">
            <a:avLst/>
          </a:prstGeom>
          <a:solidFill>
            <a:schemeClr val="lt2"/>
          </a:solidFill>
          <a:ln>
            <a:noFill/>
          </a:ln>
        </p:spPr>
      </p:sp>
      <p:sp>
        <p:nvSpPr>
          <p:cNvPr id="567" name="Google Shape;567;p78"/>
          <p:cNvSpPr txBox="1">
            <a:spLocks noGrp="1"/>
          </p:cNvSpPr>
          <p:nvPr>
            <p:ph type="title"/>
          </p:nvPr>
        </p:nvSpPr>
        <p:spPr>
          <a:xfrm>
            <a:off x="515938" y="499595"/>
            <a:ext cx="4937100" cy="1325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pic>
        <p:nvPicPr>
          <p:cNvPr id="568" name="Google Shape;568;p7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pic>
        <p:nvPicPr>
          <p:cNvPr id="569" name="Google Shape;569;p78"/>
          <p:cNvPicPr preferRelativeResize="0"/>
          <p:nvPr/>
        </p:nvPicPr>
        <p:blipFill rotWithShape="1">
          <a:blip r:embed="rId3" cstate="email">
            <a:alphaModFix amt="89000"/>
            <a:extLst>
              <a:ext uri="{28A0092B-C50C-407E-A947-70E740481C1C}">
                <a14:useLocalDpi xmlns:a14="http://schemas.microsoft.com/office/drawing/2010/main"/>
              </a:ext>
            </a:extLst>
          </a:blip>
          <a:srcRect/>
          <a:stretch/>
        </p:blipFill>
        <p:spPr>
          <a:xfrm rot="-7346150">
            <a:off x="4757087" y="4428490"/>
            <a:ext cx="2246358" cy="2246358"/>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mputer screen shot">
  <p:cSld name="Computer screen shot">
    <p:spTree>
      <p:nvGrpSpPr>
        <p:cNvPr id="1" name="Shape 570"/>
        <p:cNvGrpSpPr/>
        <p:nvPr/>
      </p:nvGrpSpPr>
      <p:grpSpPr>
        <a:xfrm>
          <a:off x="0" y="0"/>
          <a:ext cx="0" cy="0"/>
          <a:chOff x="0" y="0"/>
          <a:chExt cx="0" cy="0"/>
        </a:xfrm>
      </p:grpSpPr>
      <p:pic>
        <p:nvPicPr>
          <p:cNvPr id="571" name="Google Shape;571;p7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323476" y="-925238"/>
            <a:ext cx="11422758" cy="9138207"/>
          </a:xfrm>
          <a:prstGeom prst="rect">
            <a:avLst/>
          </a:prstGeom>
          <a:noFill/>
          <a:ln>
            <a:noFill/>
          </a:ln>
        </p:spPr>
      </p:pic>
      <p:sp>
        <p:nvSpPr>
          <p:cNvPr id="572" name="Google Shape;572;p79"/>
          <p:cNvSpPr>
            <a:spLocks noGrp="1"/>
          </p:cNvSpPr>
          <p:nvPr>
            <p:ph type="pic" idx="2"/>
          </p:nvPr>
        </p:nvSpPr>
        <p:spPr>
          <a:xfrm>
            <a:off x="4557011" y="794201"/>
            <a:ext cx="6970500" cy="4212600"/>
          </a:xfrm>
          <a:prstGeom prst="rect">
            <a:avLst/>
          </a:prstGeom>
          <a:solidFill>
            <a:srgbClr val="F2F2F2"/>
          </a:solidFill>
          <a:ln>
            <a:noFill/>
          </a:ln>
        </p:spPr>
      </p:sp>
      <p:pic>
        <p:nvPicPr>
          <p:cNvPr id="573" name="Google Shape;573;p7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574" name="Google Shape;574;p79"/>
          <p:cNvSpPr txBox="1">
            <a:spLocks noGrp="1"/>
          </p:cNvSpPr>
          <p:nvPr>
            <p:ph type="title"/>
          </p:nvPr>
        </p:nvSpPr>
        <p:spPr>
          <a:xfrm>
            <a:off x="532761" y="522123"/>
            <a:ext cx="3543900"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75" name="Google Shape;575;p79"/>
          <p:cNvSpPr txBox="1">
            <a:spLocks noGrp="1"/>
          </p:cNvSpPr>
          <p:nvPr>
            <p:ph type="body" idx="1"/>
          </p:nvPr>
        </p:nvSpPr>
        <p:spPr>
          <a:xfrm>
            <a:off x="532761" y="2122323"/>
            <a:ext cx="35439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creen shot-iPad">
  <p:cSld name="screen shot-iPad">
    <p:spTree>
      <p:nvGrpSpPr>
        <p:cNvPr id="1" name="Shape 576"/>
        <p:cNvGrpSpPr/>
        <p:nvPr/>
      </p:nvGrpSpPr>
      <p:grpSpPr>
        <a:xfrm>
          <a:off x="0" y="0"/>
          <a:ext cx="0" cy="0"/>
          <a:chOff x="0" y="0"/>
          <a:chExt cx="0" cy="0"/>
        </a:xfrm>
      </p:grpSpPr>
      <p:pic>
        <p:nvPicPr>
          <p:cNvPr id="577" name="Google Shape;577;p8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183085" y="-303261"/>
            <a:ext cx="6792689" cy="7910019"/>
          </a:xfrm>
          <a:prstGeom prst="rect">
            <a:avLst/>
          </a:prstGeom>
          <a:noFill/>
          <a:ln>
            <a:noFill/>
          </a:ln>
          <a:effectLst>
            <a:reflection stA="6000" endPos="35000" fadeDir="5400012" sy="-100000" algn="bl" rotWithShape="0"/>
          </a:effectLst>
        </p:spPr>
      </p:pic>
      <p:pic>
        <p:nvPicPr>
          <p:cNvPr id="578" name="Google Shape;578;p8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579" name="Google Shape;579;p80"/>
          <p:cNvSpPr txBox="1">
            <a:spLocks noGrp="1"/>
          </p:cNvSpPr>
          <p:nvPr>
            <p:ph type="title"/>
          </p:nvPr>
        </p:nvSpPr>
        <p:spPr>
          <a:xfrm>
            <a:off x="532761" y="522123"/>
            <a:ext cx="6336000" cy="13176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80" name="Google Shape;580;p80"/>
          <p:cNvSpPr txBox="1">
            <a:spLocks noGrp="1"/>
          </p:cNvSpPr>
          <p:nvPr>
            <p:ph type="body" idx="1"/>
          </p:nvPr>
        </p:nvSpPr>
        <p:spPr>
          <a:xfrm>
            <a:off x="532761" y="2068286"/>
            <a:ext cx="6336000" cy="3865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1" name="Google Shape;581;p80"/>
          <p:cNvSpPr>
            <a:spLocks noGrp="1"/>
          </p:cNvSpPr>
          <p:nvPr>
            <p:ph type="pic" idx="2"/>
          </p:nvPr>
        </p:nvSpPr>
        <p:spPr>
          <a:xfrm>
            <a:off x="7141029" y="410816"/>
            <a:ext cx="4648200" cy="6153300"/>
          </a:xfrm>
          <a:prstGeom prst="roundRect">
            <a:avLst>
              <a:gd name="adj" fmla="val 1945"/>
            </a:avLst>
          </a:prstGeom>
          <a:solidFill>
            <a:schemeClr val="lt2"/>
          </a:solidFill>
          <a:ln>
            <a:noFill/>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creen shot-iPhone">
  <p:cSld name="screen shot-iPhone">
    <p:spTree>
      <p:nvGrpSpPr>
        <p:cNvPr id="1" name="Shape 582"/>
        <p:cNvGrpSpPr/>
        <p:nvPr/>
      </p:nvGrpSpPr>
      <p:grpSpPr>
        <a:xfrm>
          <a:off x="0" y="0"/>
          <a:ext cx="0" cy="0"/>
          <a:chOff x="0" y="0"/>
          <a:chExt cx="0" cy="0"/>
        </a:xfrm>
      </p:grpSpPr>
      <p:pic>
        <p:nvPicPr>
          <p:cNvPr id="583" name="Google Shape;583;p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096000" y="-30776"/>
            <a:ext cx="5563240" cy="7712940"/>
          </a:xfrm>
          <a:prstGeom prst="rect">
            <a:avLst/>
          </a:prstGeom>
          <a:noFill/>
          <a:ln>
            <a:noFill/>
          </a:ln>
          <a:effectLst>
            <a:reflection stA="6000" endPos="35000" fadeDir="5400012" sy="-100000" algn="bl" rotWithShape="0"/>
          </a:effectLst>
        </p:spPr>
      </p:pic>
      <p:pic>
        <p:nvPicPr>
          <p:cNvPr id="584" name="Google Shape;584;p8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585" name="Google Shape;585;p81"/>
          <p:cNvSpPr txBox="1">
            <a:spLocks noGrp="1"/>
          </p:cNvSpPr>
          <p:nvPr>
            <p:ph type="title"/>
          </p:nvPr>
        </p:nvSpPr>
        <p:spPr>
          <a:xfrm>
            <a:off x="532760" y="522123"/>
            <a:ext cx="7174200" cy="13176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86" name="Google Shape;586;p81"/>
          <p:cNvSpPr txBox="1">
            <a:spLocks noGrp="1"/>
          </p:cNvSpPr>
          <p:nvPr>
            <p:ph type="body" idx="1"/>
          </p:nvPr>
        </p:nvSpPr>
        <p:spPr>
          <a:xfrm>
            <a:off x="532761" y="2068286"/>
            <a:ext cx="7174200" cy="3865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7" name="Google Shape;587;p81"/>
          <p:cNvSpPr>
            <a:spLocks noGrp="1"/>
          </p:cNvSpPr>
          <p:nvPr>
            <p:ph type="pic" idx="2"/>
          </p:nvPr>
        </p:nvSpPr>
        <p:spPr>
          <a:xfrm>
            <a:off x="8401881" y="410817"/>
            <a:ext cx="2862600" cy="6071400"/>
          </a:xfrm>
          <a:prstGeom prst="roundRect">
            <a:avLst>
              <a:gd name="adj" fmla="val 14385"/>
            </a:avLst>
          </a:prstGeom>
          <a:solidFill>
            <a:schemeClr val="lt2"/>
          </a:solidFill>
          <a:ln>
            <a:noFill/>
          </a:ln>
        </p:spPr>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creen shot and title">
  <p:cSld name="Screen shot and title">
    <p:spTree>
      <p:nvGrpSpPr>
        <p:cNvPr id="1" name="Shape 588"/>
        <p:cNvGrpSpPr/>
        <p:nvPr/>
      </p:nvGrpSpPr>
      <p:grpSpPr>
        <a:xfrm>
          <a:off x="0" y="0"/>
          <a:ext cx="0" cy="0"/>
          <a:chOff x="0" y="0"/>
          <a:chExt cx="0" cy="0"/>
        </a:xfrm>
      </p:grpSpPr>
      <p:sp>
        <p:nvSpPr>
          <p:cNvPr id="589" name="Google Shape;589;p82"/>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0" name="Google Shape;590;p82"/>
          <p:cNvSpPr>
            <a:spLocks noGrp="1"/>
          </p:cNvSpPr>
          <p:nvPr>
            <p:ph type="pic" idx="2"/>
          </p:nvPr>
        </p:nvSpPr>
        <p:spPr>
          <a:xfrm>
            <a:off x="0" y="1371600"/>
            <a:ext cx="12192000" cy="5638800"/>
          </a:xfrm>
          <a:prstGeom prst="rect">
            <a:avLst/>
          </a:prstGeom>
          <a:solidFill>
            <a:srgbClr val="F2F2F2"/>
          </a:solidFill>
          <a:ln>
            <a:noFill/>
          </a:ln>
        </p:spPr>
      </p:sp>
      <p:pic>
        <p:nvPicPr>
          <p:cNvPr id="591" name="Google Shape;591;p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creen shot with content">
  <p:cSld name="Screen shot with content">
    <p:bg>
      <p:bgPr>
        <a:solidFill>
          <a:schemeClr val="lt1"/>
        </a:solidFill>
        <a:effectLst/>
      </p:bgPr>
    </p:bg>
    <p:spTree>
      <p:nvGrpSpPr>
        <p:cNvPr id="1" name="Shape 592"/>
        <p:cNvGrpSpPr/>
        <p:nvPr/>
      </p:nvGrpSpPr>
      <p:grpSpPr>
        <a:xfrm>
          <a:off x="0" y="0"/>
          <a:ext cx="0" cy="0"/>
          <a:chOff x="0" y="0"/>
          <a:chExt cx="0" cy="0"/>
        </a:xfrm>
      </p:grpSpPr>
      <p:sp>
        <p:nvSpPr>
          <p:cNvPr id="593" name="Google Shape;593;p83"/>
          <p:cNvSpPr>
            <a:spLocks noGrp="1"/>
          </p:cNvSpPr>
          <p:nvPr>
            <p:ph type="pic" idx="2"/>
          </p:nvPr>
        </p:nvSpPr>
        <p:spPr>
          <a:xfrm>
            <a:off x="3928534" y="429398"/>
            <a:ext cx="8025900" cy="5906400"/>
          </a:xfrm>
          <a:prstGeom prst="rect">
            <a:avLst/>
          </a:prstGeom>
          <a:solidFill>
            <a:srgbClr val="F2F2F2"/>
          </a:solidFill>
          <a:ln w="12700" cap="flat" cmpd="sng">
            <a:solidFill>
              <a:schemeClr val="lt2"/>
            </a:solidFill>
            <a:prstDash val="solid"/>
            <a:round/>
            <a:headEnd type="none" w="sm" len="sm"/>
            <a:tailEnd type="none" w="sm" len="sm"/>
          </a:ln>
          <a:effectLst>
            <a:outerShdw blurRad="50800" dist="38100" dir="2700000" algn="tl" rotWithShape="0">
              <a:srgbClr val="000000">
                <a:alpha val="40000"/>
              </a:srgbClr>
            </a:outerShdw>
            <a:reflection stA="13000" endPos="68000" fadeDir="5400012" sy="-100000" algn="bl" rotWithShape="0"/>
          </a:effectLst>
        </p:spPr>
      </p:sp>
      <p:pic>
        <p:nvPicPr>
          <p:cNvPr id="594" name="Google Shape;594;p8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595" name="Google Shape;595;p83"/>
          <p:cNvSpPr txBox="1">
            <a:spLocks noGrp="1"/>
          </p:cNvSpPr>
          <p:nvPr>
            <p:ph type="title"/>
          </p:nvPr>
        </p:nvSpPr>
        <p:spPr>
          <a:xfrm>
            <a:off x="404813" y="555989"/>
            <a:ext cx="3207600"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Georgia"/>
              <a:buNone/>
              <a:defRPr sz="4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6" name="Google Shape;596;p83"/>
          <p:cNvSpPr txBox="1">
            <a:spLocks noGrp="1"/>
          </p:cNvSpPr>
          <p:nvPr>
            <p:ph type="body" idx="1"/>
          </p:nvPr>
        </p:nvSpPr>
        <p:spPr>
          <a:xfrm>
            <a:off x="404812" y="2156189"/>
            <a:ext cx="32076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Font typeface="Arial"/>
              <a:buNone/>
              <a:defRPr sz="2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break_plum">
  <p:cSld name="Section break_plum">
    <p:bg>
      <p:bgPr>
        <a:solidFill>
          <a:schemeClr val="accent3"/>
        </a:solidFill>
        <a:effectLst/>
      </p:bgPr>
    </p:bg>
    <p:spTree>
      <p:nvGrpSpPr>
        <p:cNvPr id="1" name="Shape 597"/>
        <p:cNvGrpSpPr/>
        <p:nvPr/>
      </p:nvGrpSpPr>
      <p:grpSpPr>
        <a:xfrm>
          <a:off x="0" y="0"/>
          <a:ext cx="0" cy="0"/>
          <a:chOff x="0" y="0"/>
          <a:chExt cx="0" cy="0"/>
        </a:xfrm>
      </p:grpSpPr>
      <p:sp>
        <p:nvSpPr>
          <p:cNvPr id="598" name="Google Shape;598;p84"/>
          <p:cNvSpPr txBox="1">
            <a:spLocks noGrp="1"/>
          </p:cNvSpPr>
          <p:nvPr>
            <p:ph type="title"/>
          </p:nvPr>
        </p:nvSpPr>
        <p:spPr>
          <a:xfrm>
            <a:off x="4038600" y="1709738"/>
            <a:ext cx="73089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9" name="Google Shape;599;p84"/>
          <p:cNvSpPr txBox="1">
            <a:spLocks noGrp="1"/>
          </p:cNvSpPr>
          <p:nvPr>
            <p:ph type="body" idx="1"/>
          </p:nvPr>
        </p:nvSpPr>
        <p:spPr>
          <a:xfrm>
            <a:off x="4038600" y="4589463"/>
            <a:ext cx="73089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600" name="Google Shape;600;p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1" name="Google Shape;601;p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2" name="Google Shape;602;p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03" name="Google Shape;603;p8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pic>
        <p:nvPicPr>
          <p:cNvPr id="604" name="Google Shape;604;p8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1249713">
            <a:off x="-2994026" y="119063"/>
            <a:ext cx="6857999" cy="6857999"/>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ection break_green">
  <p:cSld name="Section break_green">
    <p:bg>
      <p:bgPr>
        <a:solidFill>
          <a:schemeClr val="accent6"/>
        </a:solidFill>
        <a:effectLst/>
      </p:bgPr>
    </p:bg>
    <p:spTree>
      <p:nvGrpSpPr>
        <p:cNvPr id="1" name="Shape 605"/>
        <p:cNvGrpSpPr/>
        <p:nvPr/>
      </p:nvGrpSpPr>
      <p:grpSpPr>
        <a:xfrm>
          <a:off x="0" y="0"/>
          <a:ext cx="0" cy="0"/>
          <a:chOff x="0" y="0"/>
          <a:chExt cx="0" cy="0"/>
        </a:xfrm>
      </p:grpSpPr>
      <p:sp>
        <p:nvSpPr>
          <p:cNvPr id="606" name="Google Shape;606;p85"/>
          <p:cNvSpPr txBox="1">
            <a:spLocks noGrp="1"/>
          </p:cNvSpPr>
          <p:nvPr>
            <p:ph type="title"/>
          </p:nvPr>
        </p:nvSpPr>
        <p:spPr>
          <a:xfrm>
            <a:off x="4038600" y="1709738"/>
            <a:ext cx="73089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7" name="Google Shape;607;p85"/>
          <p:cNvSpPr txBox="1">
            <a:spLocks noGrp="1"/>
          </p:cNvSpPr>
          <p:nvPr>
            <p:ph type="body" idx="1"/>
          </p:nvPr>
        </p:nvSpPr>
        <p:spPr>
          <a:xfrm>
            <a:off x="4038600" y="4589463"/>
            <a:ext cx="73089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608" name="Google Shape;608;p8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9" name="Google Shape;609;p8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0" name="Google Shape;610;p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11" name="Google Shape;611;p8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pic>
        <p:nvPicPr>
          <p:cNvPr id="612" name="Google Shape;612;p8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3508101">
            <a:off x="-2994025" y="119063"/>
            <a:ext cx="6858001" cy="6858001"/>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ection break_red">
  <p:cSld name="Section break_red">
    <p:bg>
      <p:bgPr>
        <a:solidFill>
          <a:schemeClr val="accent1"/>
        </a:solidFill>
        <a:effectLst/>
      </p:bgPr>
    </p:bg>
    <p:spTree>
      <p:nvGrpSpPr>
        <p:cNvPr id="1" name="Shape 613"/>
        <p:cNvGrpSpPr/>
        <p:nvPr/>
      </p:nvGrpSpPr>
      <p:grpSpPr>
        <a:xfrm>
          <a:off x="0" y="0"/>
          <a:ext cx="0" cy="0"/>
          <a:chOff x="0" y="0"/>
          <a:chExt cx="0" cy="0"/>
        </a:xfrm>
      </p:grpSpPr>
      <p:sp>
        <p:nvSpPr>
          <p:cNvPr id="614" name="Google Shape;614;p86"/>
          <p:cNvSpPr txBox="1">
            <a:spLocks noGrp="1"/>
          </p:cNvSpPr>
          <p:nvPr>
            <p:ph type="title"/>
          </p:nvPr>
        </p:nvSpPr>
        <p:spPr>
          <a:xfrm>
            <a:off x="4038600" y="1709738"/>
            <a:ext cx="73089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Georgia"/>
              <a:buNone/>
              <a:defRPr sz="60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15" name="Google Shape;615;p86"/>
          <p:cNvSpPr txBox="1">
            <a:spLocks noGrp="1"/>
          </p:cNvSpPr>
          <p:nvPr>
            <p:ph type="body" idx="1"/>
          </p:nvPr>
        </p:nvSpPr>
        <p:spPr>
          <a:xfrm>
            <a:off x="4038600" y="4589463"/>
            <a:ext cx="73089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l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616" name="Google Shape;616;p8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7" name="Google Shape;617;p8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8" name="Google Shape;618;p8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19" name="Google Shape;619;p8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pic>
        <p:nvPicPr>
          <p:cNvPr id="620" name="Google Shape;620;p8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994025" y="119063"/>
            <a:ext cx="6857999" cy="6857999"/>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Photo Split screen">
  <p:cSld name="Photo Split screen">
    <p:bg>
      <p:bgPr>
        <a:solidFill>
          <a:schemeClr val="dk1"/>
        </a:solidFill>
        <a:effectLst/>
      </p:bgPr>
    </p:bg>
    <p:spTree>
      <p:nvGrpSpPr>
        <p:cNvPr id="1" name="Shape 621"/>
        <p:cNvGrpSpPr/>
        <p:nvPr/>
      </p:nvGrpSpPr>
      <p:grpSpPr>
        <a:xfrm>
          <a:off x="0" y="0"/>
          <a:ext cx="0" cy="0"/>
          <a:chOff x="0" y="0"/>
          <a:chExt cx="0" cy="0"/>
        </a:xfrm>
      </p:grpSpPr>
      <p:sp>
        <p:nvSpPr>
          <p:cNvPr id="622" name="Google Shape;622;p87"/>
          <p:cNvSpPr>
            <a:spLocks noGrp="1"/>
          </p:cNvSpPr>
          <p:nvPr>
            <p:ph type="pic" idx="2"/>
          </p:nvPr>
        </p:nvSpPr>
        <p:spPr>
          <a:xfrm>
            <a:off x="6096000" y="14578"/>
            <a:ext cx="6096000" cy="5270400"/>
          </a:xfrm>
          <a:prstGeom prst="rect">
            <a:avLst/>
          </a:prstGeom>
          <a:solidFill>
            <a:srgbClr val="D8D8D8">
              <a:alpha val="24710"/>
            </a:srgbClr>
          </a:solidFill>
          <a:ln>
            <a:noFill/>
          </a:ln>
        </p:spPr>
      </p:sp>
      <p:sp>
        <p:nvSpPr>
          <p:cNvPr id="623" name="Google Shape;623;p87"/>
          <p:cNvSpPr txBox="1">
            <a:spLocks noGrp="1"/>
          </p:cNvSpPr>
          <p:nvPr>
            <p:ph type="title"/>
          </p:nvPr>
        </p:nvSpPr>
        <p:spPr>
          <a:xfrm>
            <a:off x="831850" y="748847"/>
            <a:ext cx="10515600" cy="2335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24" name="Google Shape;624;p87"/>
          <p:cNvSpPr txBox="1">
            <a:spLocks noGrp="1"/>
          </p:cNvSpPr>
          <p:nvPr>
            <p:ph type="body" idx="1"/>
          </p:nvPr>
        </p:nvSpPr>
        <p:spPr>
          <a:xfrm>
            <a:off x="831850" y="5713230"/>
            <a:ext cx="10515600" cy="643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pic>
        <p:nvPicPr>
          <p:cNvPr id="625" name="Google Shape;625;p8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
        <p:nvSpPr>
          <p:cNvPr id="626" name="Google Shape;626;p87"/>
          <p:cNvSpPr>
            <a:spLocks noGrp="1"/>
          </p:cNvSpPr>
          <p:nvPr>
            <p:ph type="pic" idx="3"/>
          </p:nvPr>
        </p:nvSpPr>
        <p:spPr>
          <a:xfrm>
            <a:off x="-6351" y="14578"/>
            <a:ext cx="6096000" cy="5270400"/>
          </a:xfrm>
          <a:prstGeom prst="rect">
            <a:avLst/>
          </a:prstGeom>
          <a:solidFill>
            <a:srgbClr val="D8D8D8">
              <a:alpha val="24710"/>
            </a:srgbClr>
          </a:solidFill>
          <a:ln>
            <a:noFill/>
          </a:ln>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Photo slide dark">
  <p:cSld name="Photo slide dark">
    <p:bg>
      <p:bgPr>
        <a:solidFill>
          <a:schemeClr val="dk1"/>
        </a:solidFill>
        <a:effectLst/>
      </p:bgPr>
    </p:bg>
    <p:spTree>
      <p:nvGrpSpPr>
        <p:cNvPr id="1" name="Shape 627"/>
        <p:cNvGrpSpPr/>
        <p:nvPr/>
      </p:nvGrpSpPr>
      <p:grpSpPr>
        <a:xfrm>
          <a:off x="0" y="0"/>
          <a:ext cx="0" cy="0"/>
          <a:chOff x="0" y="0"/>
          <a:chExt cx="0" cy="0"/>
        </a:xfrm>
      </p:grpSpPr>
      <p:sp>
        <p:nvSpPr>
          <p:cNvPr id="628" name="Google Shape;628;p8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9" name="Google Shape;629;p8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0" name="Google Shape;630;p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31" name="Google Shape;631;p88"/>
          <p:cNvSpPr>
            <a:spLocks noGrp="1"/>
          </p:cNvSpPr>
          <p:nvPr>
            <p:ph type="pic" idx="2"/>
          </p:nvPr>
        </p:nvSpPr>
        <p:spPr>
          <a:xfrm>
            <a:off x="0" y="0"/>
            <a:ext cx="12192000" cy="6858000"/>
          </a:xfrm>
          <a:prstGeom prst="rect">
            <a:avLst/>
          </a:prstGeom>
          <a:solidFill>
            <a:srgbClr val="D8D8D8">
              <a:alpha val="24710"/>
            </a:srgbClr>
          </a:solidFill>
          <a:ln>
            <a:noFill/>
          </a:ln>
        </p:spPr>
      </p:sp>
      <p:sp>
        <p:nvSpPr>
          <p:cNvPr id="632" name="Google Shape;632;p8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33" name="Google Shape;633;p8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pic>
        <p:nvPicPr>
          <p:cNvPr id="634" name="Google Shape;634;p8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photo slide light">
  <p:cSld name="photo slide light">
    <p:bg>
      <p:bgPr>
        <a:solidFill>
          <a:schemeClr val="lt1"/>
        </a:solidFill>
        <a:effectLst/>
      </p:bgPr>
    </p:bg>
    <p:spTree>
      <p:nvGrpSpPr>
        <p:cNvPr id="1" name="Shape 643"/>
        <p:cNvGrpSpPr/>
        <p:nvPr/>
      </p:nvGrpSpPr>
      <p:grpSpPr>
        <a:xfrm>
          <a:off x="0" y="0"/>
          <a:ext cx="0" cy="0"/>
          <a:chOff x="0" y="0"/>
          <a:chExt cx="0" cy="0"/>
        </a:xfrm>
      </p:grpSpPr>
      <p:sp>
        <p:nvSpPr>
          <p:cNvPr id="644" name="Google Shape;644;p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5" name="Google Shape;645;p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6" name="Google Shape;646;p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47" name="Google Shape;647;p90"/>
          <p:cNvSpPr>
            <a:spLocks noGrp="1"/>
          </p:cNvSpPr>
          <p:nvPr>
            <p:ph type="pic" idx="2"/>
          </p:nvPr>
        </p:nvSpPr>
        <p:spPr>
          <a:xfrm>
            <a:off x="0" y="0"/>
            <a:ext cx="12192000" cy="6858000"/>
          </a:xfrm>
          <a:prstGeom prst="rect">
            <a:avLst/>
          </a:prstGeom>
          <a:solidFill>
            <a:srgbClr val="D8D8D8">
              <a:alpha val="24710"/>
            </a:srgbClr>
          </a:solidFill>
          <a:ln>
            <a:noFill/>
          </a:ln>
        </p:spPr>
      </p:sp>
      <p:sp>
        <p:nvSpPr>
          <p:cNvPr id="648" name="Google Shape;648;p9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Georgia"/>
              <a:buNone/>
              <a:defRPr sz="6000">
                <a:solidFill>
                  <a:schemeClr val="dk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49" name="Google Shape;649;p9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dk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650"/>
        <p:cNvGrpSpPr/>
        <p:nvPr/>
      </p:nvGrpSpPr>
      <p:grpSpPr>
        <a:xfrm>
          <a:off x="0" y="0"/>
          <a:ext cx="0" cy="0"/>
          <a:chOff x="0" y="0"/>
          <a:chExt cx="0" cy="0"/>
        </a:xfrm>
      </p:grpSpPr>
      <p:sp>
        <p:nvSpPr>
          <p:cNvPr id="651" name="Google Shape;651;p91"/>
          <p:cNvSpPr txBox="1">
            <a:spLocks noGrp="1"/>
          </p:cNvSpPr>
          <p:nvPr>
            <p:ph type="title"/>
          </p:nvPr>
        </p:nvSpPr>
        <p:spPr>
          <a:xfrm>
            <a:off x="536119" y="640081"/>
            <a:ext cx="5556600" cy="8649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52" name="Google Shape;652;p91"/>
          <p:cNvSpPr txBox="1">
            <a:spLocks noGrp="1"/>
          </p:cNvSpPr>
          <p:nvPr>
            <p:ph type="body" idx="1"/>
          </p:nvPr>
        </p:nvSpPr>
        <p:spPr>
          <a:xfrm>
            <a:off x="539318" y="2232105"/>
            <a:ext cx="5556600" cy="36735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SzPts val="2400"/>
              <a:buNone/>
              <a:defRPr sz="2400"/>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3" name="Google Shape;653;p91"/>
          <p:cNvSpPr txBox="1">
            <a:spLocks noGrp="1"/>
          </p:cNvSpPr>
          <p:nvPr>
            <p:ph type="body" idx="2"/>
          </p:nvPr>
        </p:nvSpPr>
        <p:spPr>
          <a:xfrm>
            <a:off x="539318" y="1736717"/>
            <a:ext cx="5556600" cy="4953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1000"/>
              </a:spcBef>
              <a:spcAft>
                <a:spcPts val="0"/>
              </a:spcAft>
              <a:buSzPts val="2800"/>
              <a:buNone/>
              <a:defRPr sz="2800" b="1" cap="none">
                <a:solidFill>
                  <a:schemeClr val="accent2"/>
                </a:solidFill>
                <a:latin typeface="Arial"/>
                <a:ea typeface="Arial"/>
                <a:cs typeface="Arial"/>
                <a:sym typeface="Arial"/>
              </a:defRPr>
            </a:lvl1pPr>
            <a:lvl2pPr marL="914400" lvl="1" indent="-228600" algn="ctr">
              <a:lnSpc>
                <a:spcPct val="90000"/>
              </a:lnSpc>
              <a:spcBef>
                <a:spcPts val="500"/>
              </a:spcBef>
              <a:spcAft>
                <a:spcPts val="0"/>
              </a:spcAft>
              <a:buSzPts val="2000"/>
              <a:buNone/>
              <a:defRPr sz="20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600"/>
              <a:buNone/>
              <a:defRPr sz="1600"/>
            </a:lvl4pPr>
            <a:lvl5pPr marL="2286000" lvl="4" indent="-228600" algn="ctr">
              <a:lnSpc>
                <a:spcPct val="90000"/>
              </a:lnSpc>
              <a:spcBef>
                <a:spcPts val="500"/>
              </a:spcBef>
              <a:spcAft>
                <a:spcPts val="0"/>
              </a:spcAft>
              <a:buSzPts val="1600"/>
              <a:buNone/>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54" name="Google Shape;654;p91"/>
          <p:cNvPicPr preferRelativeResize="0"/>
          <p:nvPr/>
        </p:nvPicPr>
        <p:blipFill rotWithShape="1">
          <a:blip r:embed="rId2" cstate="email">
            <a:alphaModFix amt="65000"/>
            <a:extLst>
              <a:ext uri="{28A0092B-C50C-407E-A947-70E740481C1C}">
                <a14:useLocalDpi xmlns:a14="http://schemas.microsoft.com/office/drawing/2010/main"/>
              </a:ext>
            </a:extLst>
          </a:blip>
          <a:srcRect/>
          <a:stretch/>
        </p:blipFill>
        <p:spPr>
          <a:xfrm rot="9761218">
            <a:off x="6199491" y="-651868"/>
            <a:ext cx="7383912" cy="7383912"/>
          </a:xfrm>
          <a:prstGeom prst="rect">
            <a:avLst/>
          </a:prstGeom>
          <a:noFill/>
          <a:ln>
            <a:noFill/>
          </a:ln>
        </p:spPr>
      </p:pic>
      <p:sp>
        <p:nvSpPr>
          <p:cNvPr id="655" name="Google Shape;655;p91"/>
          <p:cNvSpPr>
            <a:spLocks noGrp="1"/>
          </p:cNvSpPr>
          <p:nvPr>
            <p:ph type="pic" idx="3"/>
          </p:nvPr>
        </p:nvSpPr>
        <p:spPr>
          <a:xfrm>
            <a:off x="7980054" y="1128697"/>
            <a:ext cx="3822900" cy="3822900"/>
          </a:xfrm>
          <a:prstGeom prst="ellipse">
            <a:avLst/>
          </a:prstGeom>
          <a:solidFill>
            <a:schemeClr val="lt2"/>
          </a:solid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Content-full logo">
  <p:cSld name="Title and Content-full logo">
    <p:spTree>
      <p:nvGrpSpPr>
        <p:cNvPr id="1" name="Shape 656"/>
        <p:cNvGrpSpPr/>
        <p:nvPr/>
      </p:nvGrpSpPr>
      <p:grpSpPr>
        <a:xfrm>
          <a:off x="0" y="0"/>
          <a:ext cx="0" cy="0"/>
          <a:chOff x="0" y="0"/>
          <a:chExt cx="0" cy="0"/>
        </a:xfrm>
      </p:grpSpPr>
      <p:sp>
        <p:nvSpPr>
          <p:cNvPr id="657" name="Google Shape;657;p9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58" name="Google Shape;658;p9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9" name="Google Shape;659;p92"/>
          <p:cNvSpPr txBox="1">
            <a:spLocks noGrp="1"/>
          </p:cNvSpPr>
          <p:nvPr>
            <p:ph type="dt" idx="10"/>
          </p:nvPr>
        </p:nvSpPr>
        <p:spPr>
          <a:xfrm>
            <a:off x="1870840" y="6356350"/>
            <a:ext cx="1710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0" name="Google Shape;660;p9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1" name="Google Shape;661;p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62" name="Google Shape;662;p9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9679" y="6448425"/>
            <a:ext cx="1137709" cy="273050"/>
          </a:xfrm>
          <a:prstGeom prst="rect">
            <a:avLst/>
          </a:prstGeom>
          <a:solidFill>
            <a:schemeClr val="lt1"/>
          </a:solid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Content-black">
  <p:cSld name="Title and Content-black">
    <p:bg>
      <p:bgPr>
        <a:solidFill>
          <a:schemeClr val="dk2"/>
        </a:solidFill>
        <a:effectLst/>
      </p:bgPr>
    </p:bg>
    <p:spTree>
      <p:nvGrpSpPr>
        <p:cNvPr id="1" name="Shape 663"/>
        <p:cNvGrpSpPr/>
        <p:nvPr/>
      </p:nvGrpSpPr>
      <p:grpSpPr>
        <a:xfrm>
          <a:off x="0" y="0"/>
          <a:ext cx="0" cy="0"/>
          <a:chOff x="0" y="0"/>
          <a:chExt cx="0" cy="0"/>
        </a:xfrm>
      </p:grpSpPr>
      <p:sp>
        <p:nvSpPr>
          <p:cNvPr id="664" name="Google Shape;664;p9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65" name="Google Shape;665;p9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666" name="Google Shape;666;p9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7" name="Google Shape;667;p9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8" name="Google Shape;668;p9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69" name="Google Shape;669;p9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Emphasis Black">
  <p:cSld name="Emphasis Black">
    <p:bg>
      <p:bgPr>
        <a:solidFill>
          <a:schemeClr val="dk1"/>
        </a:solidFill>
        <a:effectLst/>
      </p:bgPr>
    </p:bg>
    <p:spTree>
      <p:nvGrpSpPr>
        <p:cNvPr id="1" name="Shape 670"/>
        <p:cNvGrpSpPr/>
        <p:nvPr/>
      </p:nvGrpSpPr>
      <p:grpSpPr>
        <a:xfrm>
          <a:off x="0" y="0"/>
          <a:ext cx="0" cy="0"/>
          <a:chOff x="0" y="0"/>
          <a:chExt cx="0" cy="0"/>
        </a:xfrm>
      </p:grpSpPr>
      <p:sp>
        <p:nvSpPr>
          <p:cNvPr id="671" name="Google Shape;671;p94"/>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2" name="Google Shape;672;p94"/>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673" name="Google Shape;673;p94"/>
          <p:cNvSpPr txBox="1">
            <a:spLocks noGrp="1"/>
          </p:cNvSpPr>
          <p:nvPr>
            <p:ph type="dt" idx="10"/>
          </p:nvPr>
        </p:nvSpPr>
        <p:spPr>
          <a:xfrm>
            <a:off x="1492468" y="6356350"/>
            <a:ext cx="20889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4" name="Google Shape;674;p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5" name="Google Shape;675;p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76" name="Google Shape;676;p9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36008" y="6464300"/>
            <a:ext cx="1137709" cy="273050"/>
          </a:xfrm>
          <a:prstGeom prst="rect">
            <a:avLst/>
          </a:prstGeom>
          <a:solidFill>
            <a:srgbClr val="1A1A1A"/>
          </a:solid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emphasis blue">
  <p:cSld name="emphasis blue">
    <p:bg>
      <p:bgPr>
        <a:solidFill>
          <a:schemeClr val="accent2"/>
        </a:solidFill>
        <a:effectLst/>
      </p:bgPr>
    </p:bg>
    <p:spTree>
      <p:nvGrpSpPr>
        <p:cNvPr id="1" name="Shape 677"/>
        <p:cNvGrpSpPr/>
        <p:nvPr/>
      </p:nvGrpSpPr>
      <p:grpSpPr>
        <a:xfrm>
          <a:off x="0" y="0"/>
          <a:ext cx="0" cy="0"/>
          <a:chOff x="0" y="0"/>
          <a:chExt cx="0" cy="0"/>
        </a:xfrm>
      </p:grpSpPr>
      <p:sp>
        <p:nvSpPr>
          <p:cNvPr id="678" name="Google Shape;678;p9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9" name="Google Shape;679;p9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680" name="Google Shape;680;p9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1" name="Google Shape;681;p9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2" name="Google Shape;682;p9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83" name="Google Shape;683;p9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emphasis plum">
  <p:cSld name="emphasis plum">
    <p:bg>
      <p:bgPr>
        <a:solidFill>
          <a:schemeClr val="accent3"/>
        </a:solidFill>
        <a:effectLst/>
      </p:bgPr>
    </p:bg>
    <p:spTree>
      <p:nvGrpSpPr>
        <p:cNvPr id="1" name="Shape 684"/>
        <p:cNvGrpSpPr/>
        <p:nvPr/>
      </p:nvGrpSpPr>
      <p:grpSpPr>
        <a:xfrm>
          <a:off x="0" y="0"/>
          <a:ext cx="0" cy="0"/>
          <a:chOff x="0" y="0"/>
          <a:chExt cx="0" cy="0"/>
        </a:xfrm>
      </p:grpSpPr>
      <p:sp>
        <p:nvSpPr>
          <p:cNvPr id="685" name="Google Shape;685;p96"/>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Georgia"/>
              <a:buNone/>
              <a:defRPr sz="6000">
                <a:solidFill>
                  <a:schemeClr val="lt1"/>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86" name="Google Shape;686;p96"/>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accent1"/>
                </a:solidFill>
              </a:defRPr>
            </a:lvl1pPr>
            <a:lvl2pPr marL="914400" lvl="1" indent="-228600" algn="l">
              <a:lnSpc>
                <a:spcPct val="90000"/>
              </a:lnSpc>
              <a:spcBef>
                <a:spcPts val="500"/>
              </a:spcBef>
              <a:spcAft>
                <a:spcPts val="0"/>
              </a:spcAft>
              <a:buSzPts val="2000"/>
              <a:buNone/>
              <a:defRPr sz="2000">
                <a:solidFill>
                  <a:srgbClr val="898989"/>
                </a:solidFill>
              </a:defRPr>
            </a:lvl2pPr>
            <a:lvl3pPr marL="1371600" lvl="2" indent="-228600" algn="l">
              <a:lnSpc>
                <a:spcPct val="90000"/>
              </a:lnSpc>
              <a:spcBef>
                <a:spcPts val="500"/>
              </a:spcBef>
              <a:spcAft>
                <a:spcPts val="0"/>
              </a:spcAft>
              <a:buSzPts val="1800"/>
              <a:buNone/>
              <a:defRPr sz="1800">
                <a:solidFill>
                  <a:srgbClr val="898989"/>
                </a:solidFill>
              </a:defRPr>
            </a:lvl3pPr>
            <a:lvl4pPr marL="1828800" lvl="3" indent="-228600" algn="l">
              <a:lnSpc>
                <a:spcPct val="90000"/>
              </a:lnSpc>
              <a:spcBef>
                <a:spcPts val="500"/>
              </a:spcBef>
              <a:spcAft>
                <a:spcPts val="0"/>
              </a:spcAft>
              <a:buSzPts val="1600"/>
              <a:buNone/>
              <a:defRPr sz="1600">
                <a:solidFill>
                  <a:srgbClr val="898989"/>
                </a:solidFill>
              </a:defRPr>
            </a:lvl4pPr>
            <a:lvl5pPr marL="2286000" lvl="4" indent="-228600" algn="l">
              <a:lnSpc>
                <a:spcPct val="90000"/>
              </a:lnSpc>
              <a:spcBef>
                <a:spcPts val="500"/>
              </a:spcBef>
              <a:spcAft>
                <a:spcPts val="0"/>
              </a:spcAft>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687" name="Google Shape;687;p9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8" name="Google Shape;688;p9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9" name="Google Shape;689;p9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90" name="Google Shape;690;p9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9334" y="6467474"/>
            <a:ext cx="228600" cy="228600"/>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Graphic List">
  <p:cSld name="Graphic List">
    <p:spTree>
      <p:nvGrpSpPr>
        <p:cNvPr id="1" name="Shape 691"/>
        <p:cNvGrpSpPr/>
        <p:nvPr/>
      </p:nvGrpSpPr>
      <p:grpSpPr>
        <a:xfrm>
          <a:off x="0" y="0"/>
          <a:ext cx="0" cy="0"/>
          <a:chOff x="0" y="0"/>
          <a:chExt cx="0" cy="0"/>
        </a:xfrm>
      </p:grpSpPr>
      <p:sp>
        <p:nvSpPr>
          <p:cNvPr id="692" name="Google Shape;692;p97"/>
          <p:cNvSpPr txBox="1">
            <a:spLocks noGrp="1"/>
          </p:cNvSpPr>
          <p:nvPr>
            <p:ph type="title"/>
          </p:nvPr>
        </p:nvSpPr>
        <p:spPr>
          <a:xfrm>
            <a:off x="515938" y="246621"/>
            <a:ext cx="111507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Georgia"/>
              <a:buNone/>
              <a:defRPr sz="4400" b="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93"/>
        <p:cNvGrpSpPr/>
        <p:nvPr/>
      </p:nvGrpSpPr>
      <p:grpSpPr>
        <a:xfrm>
          <a:off x="0" y="0"/>
          <a:ext cx="0" cy="0"/>
          <a:chOff x="0" y="0"/>
          <a:chExt cx="0" cy="0"/>
        </a:xfrm>
      </p:grpSpPr>
      <p:sp>
        <p:nvSpPr>
          <p:cNvPr id="694" name="Google Shape;694;p98"/>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95" name="Google Shape;695;p98"/>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solidFill>
                  <a:schemeClr val="accent2"/>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96" name="Google Shape;696;p98"/>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7" name="Google Shape;697;p9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solidFill>
                  <a:schemeClr val="accent2"/>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98" name="Google Shape;698;p9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9" name="Google Shape;699;p9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0" name="Google Shape;700;p9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1" name="Google Shape;701;p9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2"/>
        <p:cNvGrpSpPr/>
        <p:nvPr/>
      </p:nvGrpSpPr>
      <p:grpSpPr>
        <a:xfrm>
          <a:off x="0" y="0"/>
          <a:ext cx="0" cy="0"/>
          <a:chOff x="0" y="0"/>
          <a:chExt cx="0" cy="0"/>
        </a:xfrm>
      </p:grpSpPr>
      <p:sp>
        <p:nvSpPr>
          <p:cNvPr id="703" name="Google Shape;703;p9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Georgia"/>
              <a:buNone/>
              <a:defRPr sz="32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04" name="Google Shape;704;p9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SzPts val="2400"/>
              <a:buChar char="•"/>
              <a:defRPr sz="2400"/>
            </a:lvl3pPr>
            <a:lvl4pPr marL="1828800" lvl="3" indent="-355600" algn="l">
              <a:lnSpc>
                <a:spcPct val="90000"/>
              </a:lnSpc>
              <a:spcBef>
                <a:spcPts val="500"/>
              </a:spcBef>
              <a:spcAft>
                <a:spcPts val="0"/>
              </a:spcAft>
              <a:buSzPts val="2000"/>
              <a:buChar char="•"/>
              <a:defRPr sz="2000"/>
            </a:lvl4pPr>
            <a:lvl5pPr marL="2286000" lvl="4" indent="-355600" algn="l">
              <a:lnSpc>
                <a:spcPct val="90000"/>
              </a:lnSpc>
              <a:spcBef>
                <a:spcPts val="5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5" name="Google Shape;705;p9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6" name="Google Shape;706;p9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7" name="Google Shape;707;p9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8" name="Google Shape;708;p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9"/>
        <p:cNvGrpSpPr/>
        <p:nvPr/>
      </p:nvGrpSpPr>
      <p:grpSpPr>
        <a:xfrm>
          <a:off x="0" y="0"/>
          <a:ext cx="0" cy="0"/>
          <a:chOff x="0" y="0"/>
          <a:chExt cx="0" cy="0"/>
        </a:xfrm>
      </p:grpSpPr>
      <p:sp>
        <p:nvSpPr>
          <p:cNvPr id="710" name="Google Shape;710;p10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000"/>
              <a:buFont typeface="Georgia"/>
              <a:buNone/>
              <a:defRPr sz="40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11" name="Google Shape;711;p100"/>
          <p:cNvSpPr>
            <a:spLocks noGrp="1"/>
          </p:cNvSpPr>
          <p:nvPr>
            <p:ph type="pic" idx="2"/>
          </p:nvPr>
        </p:nvSpPr>
        <p:spPr>
          <a:xfrm>
            <a:off x="5183188" y="457201"/>
            <a:ext cx="6172200" cy="5403900"/>
          </a:xfrm>
          <a:prstGeom prst="rect">
            <a:avLst/>
          </a:prstGeom>
          <a:noFill/>
          <a:ln>
            <a:noFill/>
          </a:ln>
        </p:spPr>
      </p:sp>
      <p:sp>
        <p:nvSpPr>
          <p:cNvPr id="712" name="Google Shape;712;p10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3" name="Google Shape;713;p1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4" name="Google Shape;714;p1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5" name="Google Shape;715;p1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7_Title and Content">
  <p:cSld name="7_Title and Content">
    <p:bg>
      <p:bgPr>
        <a:solidFill>
          <a:schemeClr val="dk2"/>
        </a:solidFill>
        <a:effectLst/>
      </p:bgPr>
    </p:bg>
    <p:spTree>
      <p:nvGrpSpPr>
        <p:cNvPr id="1" name="Shape 716"/>
        <p:cNvGrpSpPr/>
        <p:nvPr/>
      </p:nvGrpSpPr>
      <p:grpSpPr>
        <a:xfrm>
          <a:off x="0" y="0"/>
          <a:ext cx="0" cy="0"/>
          <a:chOff x="0" y="0"/>
          <a:chExt cx="0" cy="0"/>
        </a:xfrm>
      </p:grpSpPr>
      <p:sp>
        <p:nvSpPr>
          <p:cNvPr id="717" name="Google Shape;717;p101"/>
          <p:cNvSpPr txBox="1">
            <a:spLocks noGrp="1"/>
          </p:cNvSpPr>
          <p:nvPr>
            <p:ph type="title"/>
          </p:nvPr>
        </p:nvSpPr>
        <p:spPr>
          <a:xfrm>
            <a:off x="4858328" y="566502"/>
            <a:ext cx="6942900" cy="920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18" name="Google Shape;718;p101"/>
          <p:cNvSpPr>
            <a:spLocks noGrp="1"/>
          </p:cNvSpPr>
          <p:nvPr>
            <p:ph type="pic" idx="2"/>
          </p:nvPr>
        </p:nvSpPr>
        <p:spPr>
          <a:xfrm>
            <a:off x="0" y="0"/>
            <a:ext cx="4424100" cy="6858000"/>
          </a:xfrm>
          <a:prstGeom prst="rect">
            <a:avLst/>
          </a:prstGeom>
          <a:solidFill>
            <a:srgbClr val="F2F2F2"/>
          </a:solidFill>
          <a:ln>
            <a:noFill/>
          </a:ln>
        </p:spPr>
      </p:sp>
      <p:pic>
        <p:nvPicPr>
          <p:cNvPr id="719" name="Google Shape;719;p10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
        <p:nvSpPr>
          <p:cNvPr id="720" name="Google Shape;720;p101"/>
          <p:cNvSpPr txBox="1">
            <a:spLocks noGrp="1"/>
          </p:cNvSpPr>
          <p:nvPr>
            <p:ph type="body" idx="1"/>
          </p:nvPr>
        </p:nvSpPr>
        <p:spPr>
          <a:xfrm>
            <a:off x="4858328" y="2117725"/>
            <a:ext cx="69279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_Title and Content with Image">
  <p:cSld name="1_Title and Content with Image">
    <p:spTree>
      <p:nvGrpSpPr>
        <p:cNvPr id="1" name="Shape 721"/>
        <p:cNvGrpSpPr/>
        <p:nvPr/>
      </p:nvGrpSpPr>
      <p:grpSpPr>
        <a:xfrm>
          <a:off x="0" y="0"/>
          <a:ext cx="0" cy="0"/>
          <a:chOff x="0" y="0"/>
          <a:chExt cx="0" cy="0"/>
        </a:xfrm>
      </p:grpSpPr>
      <p:sp>
        <p:nvSpPr>
          <p:cNvPr id="722" name="Google Shape;722;p102"/>
          <p:cNvSpPr txBox="1">
            <a:spLocks noGrp="1"/>
          </p:cNvSpPr>
          <p:nvPr>
            <p:ph type="body" idx="1"/>
          </p:nvPr>
        </p:nvSpPr>
        <p:spPr>
          <a:xfrm>
            <a:off x="538960" y="1825625"/>
            <a:ext cx="4914300" cy="4351200"/>
          </a:xfrm>
          <a:prstGeom prst="rect">
            <a:avLst/>
          </a:prstGeom>
          <a:noFill/>
          <a:ln>
            <a:noFill/>
          </a:ln>
        </p:spPr>
        <p:txBody>
          <a:bodyPr spcFirstLastPara="1" wrap="square" lIns="0" tIns="0" rIns="0" bIns="0" anchor="t" anchorCtr="0">
            <a:noAutofit/>
          </a:bodyPr>
          <a:lstStyle>
            <a:lvl1pPr marL="457200" lvl="0" indent="-406400" algn="l">
              <a:lnSpc>
                <a:spcPct val="90000"/>
              </a:lnSpc>
              <a:spcBef>
                <a:spcPts val="1000"/>
              </a:spcBef>
              <a:spcAft>
                <a:spcPts val="0"/>
              </a:spcAft>
              <a:buSzPts val="2800"/>
              <a:buChar char="•"/>
              <a:defRPr sz="2800"/>
            </a:lvl1pPr>
            <a:lvl2pPr marL="914400" lvl="1" indent="-381000" algn="l">
              <a:lnSpc>
                <a:spcPct val="90000"/>
              </a:lnSpc>
              <a:spcBef>
                <a:spcPts val="500"/>
              </a:spcBef>
              <a:spcAft>
                <a:spcPts val="0"/>
              </a:spcAft>
              <a:buSzPts val="2400"/>
              <a:buChar char="•"/>
              <a:defRPr sz="2400"/>
            </a:lvl2pPr>
            <a:lvl3pPr marL="1371600" lvl="2" indent="-355600" algn="l">
              <a:lnSpc>
                <a:spcPct val="90000"/>
              </a:lnSpc>
              <a:spcBef>
                <a:spcPts val="500"/>
              </a:spcBef>
              <a:spcAft>
                <a:spcPts val="0"/>
              </a:spcAft>
              <a:buSzPts val="2000"/>
              <a:buChar char="•"/>
              <a:defRPr sz="2000"/>
            </a:lvl3pPr>
            <a:lvl4pPr marL="1828800" lvl="3" indent="-342900" algn="l">
              <a:lnSpc>
                <a:spcPct val="90000"/>
              </a:lnSpc>
              <a:spcBef>
                <a:spcPts val="500"/>
              </a:spcBef>
              <a:spcAft>
                <a:spcPts val="0"/>
              </a:spcAft>
              <a:buSzPts val="1800"/>
              <a:buChar char="•"/>
              <a:defRPr sz="1800"/>
            </a:lvl4pPr>
            <a:lvl5pPr marL="2286000" lvl="4" indent="-342900" algn="l">
              <a:lnSpc>
                <a:spcPct val="9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3" name="Google Shape;723;p102"/>
          <p:cNvSpPr>
            <a:spLocks noGrp="1"/>
          </p:cNvSpPr>
          <p:nvPr>
            <p:ph type="pic" idx="2"/>
          </p:nvPr>
        </p:nvSpPr>
        <p:spPr>
          <a:xfrm>
            <a:off x="6738853" y="4722"/>
            <a:ext cx="5487300" cy="6870300"/>
          </a:xfrm>
          <a:prstGeom prst="rect">
            <a:avLst/>
          </a:prstGeom>
          <a:solidFill>
            <a:schemeClr val="lt2"/>
          </a:solidFill>
          <a:ln>
            <a:noFill/>
          </a:ln>
        </p:spPr>
      </p:sp>
      <p:sp>
        <p:nvSpPr>
          <p:cNvPr id="724" name="Google Shape;724;p102"/>
          <p:cNvSpPr txBox="1">
            <a:spLocks noGrp="1"/>
          </p:cNvSpPr>
          <p:nvPr>
            <p:ph type="title"/>
          </p:nvPr>
        </p:nvSpPr>
        <p:spPr>
          <a:xfrm>
            <a:off x="515938" y="499595"/>
            <a:ext cx="4937100" cy="1325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400"/>
              <a:buFont typeface="Georgia"/>
              <a:buNone/>
              <a:defRPr sz="4400" b="0" i="0"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pic>
        <p:nvPicPr>
          <p:cNvPr id="725" name="Google Shape;725;p10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6"/>
        <p:cNvGrpSpPr/>
        <p:nvPr/>
      </p:nvGrpSpPr>
      <p:grpSpPr>
        <a:xfrm>
          <a:off x="0" y="0"/>
          <a:ext cx="0" cy="0"/>
          <a:chOff x="0" y="0"/>
          <a:chExt cx="0" cy="0"/>
        </a:xfrm>
      </p:grpSpPr>
      <p:sp>
        <p:nvSpPr>
          <p:cNvPr id="727" name="Google Shape;727;p10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28" name="Google Shape;728;p10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9" name="Google Shape;729;p10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0" name="Google Shape;730;p10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1" name="Google Shape;731;p1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32"/>
        <p:cNvGrpSpPr/>
        <p:nvPr/>
      </p:nvGrpSpPr>
      <p:grpSpPr>
        <a:xfrm>
          <a:off x="0" y="0"/>
          <a:ext cx="0" cy="0"/>
          <a:chOff x="0" y="0"/>
          <a:chExt cx="0" cy="0"/>
        </a:xfrm>
      </p:grpSpPr>
      <p:sp>
        <p:nvSpPr>
          <p:cNvPr id="733" name="Google Shape;733;p10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34" name="Google Shape;734;p10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5" name="Google Shape;735;p10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6" name="Google Shape;736;p10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7" name="Google Shape;737;p10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136C9A-D5A3-F53B-748B-36E8FF09DAAD}"/>
              </a:ext>
            </a:extLst>
          </p:cNvPr>
          <p:cNvSpPr/>
          <p:nvPr userDrawn="1"/>
        </p:nvSpPr>
        <p:spPr>
          <a:xfrm>
            <a:off x="-369651" y="0"/>
            <a:ext cx="18936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321A8B46-C780-9D9F-1163-9D35C684CF2F}"/>
              </a:ext>
            </a:extLst>
          </p:cNvPr>
          <p:cNvGrpSpPr/>
          <p:nvPr userDrawn="1"/>
        </p:nvGrpSpPr>
        <p:grpSpPr>
          <a:xfrm>
            <a:off x="-3149203" y="0"/>
            <a:ext cx="6900863" cy="6858000"/>
            <a:chOff x="-3149203" y="0"/>
            <a:chExt cx="6900863" cy="6858000"/>
          </a:xfrm>
        </p:grpSpPr>
        <p:sp>
          <p:nvSpPr>
            <p:cNvPr id="4" name="Oval 3">
              <a:extLst>
                <a:ext uri="{FF2B5EF4-FFF2-40B4-BE49-F238E27FC236}">
                  <a16:creationId xmlns:a16="http://schemas.microsoft.com/office/drawing/2014/main" id="{3F38A1D8-6391-BDA9-7BA2-B1C11A800ED0}"/>
                </a:ext>
              </a:extLst>
            </p:cNvPr>
            <p:cNvSpPr/>
            <p:nvPr userDrawn="1"/>
          </p:nvSpPr>
          <p:spPr>
            <a:xfrm>
              <a:off x="-3149203" y="0"/>
              <a:ext cx="6900863" cy="6858000"/>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0">
              <a:extLst>
                <a:ext uri="{FF2B5EF4-FFF2-40B4-BE49-F238E27FC236}">
                  <a16:creationId xmlns:a16="http://schemas.microsoft.com/office/drawing/2014/main" id="{C114C8CF-C87D-F8FC-2F74-1D82541B4795}"/>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127772"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11">
            <a:extLst>
              <a:ext uri="{FF2B5EF4-FFF2-40B4-BE49-F238E27FC236}">
                <a16:creationId xmlns:a16="http://schemas.microsoft.com/office/drawing/2014/main" id="{5BAA15F5-602E-D741-A41D-8EA1F7C2D24B}"/>
              </a:ext>
            </a:extLst>
          </p:cNvPr>
          <p:cNvSpPr txBox="1"/>
          <p:nvPr userDrawn="1"/>
        </p:nvSpPr>
        <p:spPr>
          <a:xfrm>
            <a:off x="2217605" y="6438750"/>
            <a:ext cx="1205779" cy="230832"/>
          </a:xfrm>
          <a:prstGeom prst="rect">
            <a:avLst/>
          </a:prstGeom>
          <a:noFill/>
        </p:spPr>
        <p:txBody>
          <a:bodyPr wrap="none" rtlCol="0">
            <a:spAutoFit/>
          </a:bodyPr>
          <a:lstStyle/>
          <a:p>
            <a:pPr algn="r"/>
            <a:r>
              <a:rPr lang="en-US" sz="900" dirty="0">
                <a:solidFill>
                  <a:schemeClr val="bg1"/>
                </a:solidFill>
                <a:latin typeface="Arial" panose="020B0604020202020204" pitchFamily="34" charset="0"/>
                <a:cs typeface="Arial" panose="020B0604020202020204" pitchFamily="34" charset="0"/>
              </a:rPr>
              <a:t>© 2025 Cognia, Inc</a:t>
            </a:r>
            <a:r>
              <a:rPr lang="en-US" sz="900" dirty="0">
                <a:solidFill>
                  <a:schemeClr val="bg1"/>
                </a:solidFill>
              </a:rPr>
              <a:t>.</a:t>
            </a:r>
          </a:p>
        </p:txBody>
      </p:sp>
      <p:pic>
        <p:nvPicPr>
          <p:cNvPr id="10" name="Picture 6">
            <a:extLst>
              <a:ext uri="{FF2B5EF4-FFF2-40B4-BE49-F238E27FC236}">
                <a16:creationId xmlns:a16="http://schemas.microsoft.com/office/drawing/2014/main" id="{05AECA8B-EA39-6746-A560-FB14522D3C2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p:blipFill>
        <p:spPr bwMode="auto">
          <a:xfrm>
            <a:off x="4360545" y="731520"/>
            <a:ext cx="1524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6B6F3082-B8F8-F91E-E69A-4C082B94C26E}"/>
              </a:ext>
            </a:extLst>
          </p:cNvPr>
          <p:cNvSpPr>
            <a:spLocks noGrp="1"/>
          </p:cNvSpPr>
          <p:nvPr>
            <p:ph type="ctrTitle" hasCustomPrompt="1"/>
          </p:nvPr>
        </p:nvSpPr>
        <p:spPr>
          <a:xfrm>
            <a:off x="4260500" y="1725260"/>
            <a:ext cx="6407499" cy="2387600"/>
          </a:xfrm>
        </p:spPr>
        <p:txBody>
          <a:bodyPr lIns="0" anchor="b"/>
          <a:lstStyle>
            <a:lvl1pPr algn="l">
              <a:defRPr sz="6000">
                <a:solidFill>
                  <a:srgbClr val="1A1A1A"/>
                </a:solidFill>
              </a:defRPr>
            </a:lvl1pPr>
          </a:lstStyle>
          <a:p>
            <a:r>
              <a:rPr lang="en-US" dirty="0"/>
              <a:t>Click to edit title</a:t>
            </a:r>
          </a:p>
        </p:txBody>
      </p:sp>
      <p:sp>
        <p:nvSpPr>
          <p:cNvPr id="7" name="Subtitle 2">
            <a:extLst>
              <a:ext uri="{FF2B5EF4-FFF2-40B4-BE49-F238E27FC236}">
                <a16:creationId xmlns:a16="http://schemas.microsoft.com/office/drawing/2014/main" id="{D93EE2EE-EFE4-5138-7CB9-D70EC1503851}"/>
              </a:ext>
            </a:extLst>
          </p:cNvPr>
          <p:cNvSpPr>
            <a:spLocks noGrp="1"/>
          </p:cNvSpPr>
          <p:nvPr>
            <p:ph type="subTitle" idx="1"/>
          </p:nvPr>
        </p:nvSpPr>
        <p:spPr>
          <a:xfrm>
            <a:off x="4260500" y="4204935"/>
            <a:ext cx="6407500" cy="1655762"/>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0388695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30 Cover slid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136C9A-D5A3-F53B-748B-36E8FF09DAAD}"/>
              </a:ext>
            </a:extLst>
          </p:cNvPr>
          <p:cNvSpPr/>
          <p:nvPr userDrawn="1"/>
        </p:nvSpPr>
        <p:spPr>
          <a:xfrm>
            <a:off x="-369651" y="0"/>
            <a:ext cx="18936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321A8B46-C780-9D9F-1163-9D35C684CF2F}"/>
              </a:ext>
            </a:extLst>
          </p:cNvPr>
          <p:cNvGrpSpPr/>
          <p:nvPr userDrawn="1"/>
        </p:nvGrpSpPr>
        <p:grpSpPr>
          <a:xfrm>
            <a:off x="-3149203" y="0"/>
            <a:ext cx="6900863" cy="6858000"/>
            <a:chOff x="-3149203" y="0"/>
            <a:chExt cx="6900863" cy="6858000"/>
          </a:xfrm>
        </p:grpSpPr>
        <p:sp>
          <p:nvSpPr>
            <p:cNvPr id="4" name="Oval 3">
              <a:extLst>
                <a:ext uri="{FF2B5EF4-FFF2-40B4-BE49-F238E27FC236}">
                  <a16:creationId xmlns:a16="http://schemas.microsoft.com/office/drawing/2014/main" id="{3F38A1D8-6391-BDA9-7BA2-B1C11A800ED0}"/>
                </a:ext>
              </a:extLst>
            </p:cNvPr>
            <p:cNvSpPr/>
            <p:nvPr userDrawn="1"/>
          </p:nvSpPr>
          <p:spPr>
            <a:xfrm>
              <a:off x="-3149203" y="0"/>
              <a:ext cx="6900863" cy="6858000"/>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0">
              <a:extLst>
                <a:ext uri="{FF2B5EF4-FFF2-40B4-BE49-F238E27FC236}">
                  <a16:creationId xmlns:a16="http://schemas.microsoft.com/office/drawing/2014/main" id="{C114C8CF-C87D-F8FC-2F74-1D82541B4795}"/>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127772"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11">
            <a:extLst>
              <a:ext uri="{FF2B5EF4-FFF2-40B4-BE49-F238E27FC236}">
                <a16:creationId xmlns:a16="http://schemas.microsoft.com/office/drawing/2014/main" id="{5BAA15F5-602E-D741-A41D-8EA1F7C2D24B}"/>
              </a:ext>
            </a:extLst>
          </p:cNvPr>
          <p:cNvSpPr txBox="1"/>
          <p:nvPr userDrawn="1"/>
        </p:nvSpPr>
        <p:spPr>
          <a:xfrm>
            <a:off x="2217605" y="6438750"/>
            <a:ext cx="1205779" cy="230832"/>
          </a:xfrm>
          <a:prstGeom prst="rect">
            <a:avLst/>
          </a:prstGeom>
          <a:noFill/>
        </p:spPr>
        <p:txBody>
          <a:bodyPr wrap="none" rtlCol="0">
            <a:spAutoFit/>
          </a:bodyPr>
          <a:lstStyle/>
          <a:p>
            <a:pPr algn="r"/>
            <a:r>
              <a:rPr lang="en-US" sz="900" dirty="0">
                <a:solidFill>
                  <a:schemeClr val="bg1"/>
                </a:solidFill>
                <a:latin typeface="Arial" panose="020B0604020202020204" pitchFamily="34" charset="0"/>
                <a:cs typeface="Arial" panose="020B0604020202020204" pitchFamily="34" charset="0"/>
              </a:rPr>
              <a:t>© 2025 Cognia, Inc</a:t>
            </a:r>
            <a:r>
              <a:rPr lang="en-US" sz="900" dirty="0">
                <a:solidFill>
                  <a:schemeClr val="bg1"/>
                </a:solidFill>
              </a:rPr>
              <a:t>.</a:t>
            </a:r>
          </a:p>
        </p:txBody>
      </p:sp>
      <p:sp>
        <p:nvSpPr>
          <p:cNvPr id="6" name="Title 1">
            <a:extLst>
              <a:ext uri="{FF2B5EF4-FFF2-40B4-BE49-F238E27FC236}">
                <a16:creationId xmlns:a16="http://schemas.microsoft.com/office/drawing/2014/main" id="{6B6F3082-B8F8-F91E-E69A-4C082B94C26E}"/>
              </a:ext>
            </a:extLst>
          </p:cNvPr>
          <p:cNvSpPr>
            <a:spLocks noGrp="1"/>
          </p:cNvSpPr>
          <p:nvPr>
            <p:ph type="ctrTitle" hasCustomPrompt="1"/>
          </p:nvPr>
        </p:nvSpPr>
        <p:spPr>
          <a:xfrm>
            <a:off x="4260500" y="1725260"/>
            <a:ext cx="6407499" cy="2387600"/>
          </a:xfrm>
        </p:spPr>
        <p:txBody>
          <a:bodyPr lIns="0" anchor="b"/>
          <a:lstStyle>
            <a:lvl1pPr algn="l">
              <a:defRPr sz="6000">
                <a:solidFill>
                  <a:srgbClr val="1A1A1A"/>
                </a:solidFill>
              </a:defRPr>
            </a:lvl1pPr>
          </a:lstStyle>
          <a:p>
            <a:r>
              <a:rPr lang="en-US" dirty="0"/>
              <a:t>Click to edit title</a:t>
            </a:r>
          </a:p>
        </p:txBody>
      </p:sp>
      <p:sp>
        <p:nvSpPr>
          <p:cNvPr id="7" name="Subtitle 2">
            <a:extLst>
              <a:ext uri="{FF2B5EF4-FFF2-40B4-BE49-F238E27FC236}">
                <a16:creationId xmlns:a16="http://schemas.microsoft.com/office/drawing/2014/main" id="{D93EE2EE-EFE4-5138-7CB9-D70EC1503851}"/>
              </a:ext>
            </a:extLst>
          </p:cNvPr>
          <p:cNvSpPr>
            <a:spLocks noGrp="1"/>
          </p:cNvSpPr>
          <p:nvPr>
            <p:ph type="subTitle" idx="1"/>
          </p:nvPr>
        </p:nvSpPr>
        <p:spPr>
          <a:xfrm>
            <a:off x="4260500" y="4204935"/>
            <a:ext cx="6407500" cy="1655762"/>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35AC5262-0CE5-A7CB-F3AD-E27A674D035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14860" y="731520"/>
            <a:ext cx="1706277" cy="687385"/>
          </a:xfrm>
          <a:prstGeom prst="rect">
            <a:avLst/>
          </a:prstGeom>
        </p:spPr>
      </p:pic>
    </p:spTree>
    <p:extLst>
      <p:ext uri="{BB962C8B-B14F-4D97-AF65-F5344CB8AC3E}">
        <p14:creationId xmlns:p14="http://schemas.microsoft.com/office/powerpoint/2010/main" val="36963193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ver Slide- cobrand 1">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AB52627-EADF-D842-AF85-0EE903B40F9B}"/>
              </a:ext>
            </a:extLst>
          </p:cNvPr>
          <p:cNvSpPr/>
          <p:nvPr userDrawn="1"/>
        </p:nvSpPr>
        <p:spPr>
          <a:xfrm>
            <a:off x="-164387" y="-1"/>
            <a:ext cx="12356387" cy="1457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0C6E2A9A-11E4-B747-9FA8-370C3687BFC4}"/>
              </a:ext>
            </a:extLst>
          </p:cNvPr>
          <p:cNvGrpSpPr/>
          <p:nvPr userDrawn="1"/>
        </p:nvGrpSpPr>
        <p:grpSpPr>
          <a:xfrm>
            <a:off x="-3149203" y="0"/>
            <a:ext cx="6900863" cy="6858000"/>
            <a:chOff x="-3149203" y="0"/>
            <a:chExt cx="6900863" cy="6858000"/>
          </a:xfrm>
        </p:grpSpPr>
        <p:sp>
          <p:nvSpPr>
            <p:cNvPr id="8" name="Oval 7">
              <a:extLst>
                <a:ext uri="{FF2B5EF4-FFF2-40B4-BE49-F238E27FC236}">
                  <a16:creationId xmlns:a16="http://schemas.microsoft.com/office/drawing/2014/main" id="{FE260F35-B6CF-8440-A4DC-CD22AB79D23D}"/>
                </a:ext>
              </a:extLst>
            </p:cNvPr>
            <p:cNvSpPr/>
            <p:nvPr userDrawn="1"/>
          </p:nvSpPr>
          <p:spPr>
            <a:xfrm>
              <a:off x="-3149203" y="0"/>
              <a:ext cx="6900863" cy="6858000"/>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10">
              <a:extLst>
                <a:ext uri="{FF2B5EF4-FFF2-40B4-BE49-F238E27FC236}">
                  <a16:creationId xmlns:a16="http://schemas.microsoft.com/office/drawing/2014/main" id="{141C4754-F3F0-F241-ABF3-7FF552FA88B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127772"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Box 12">
            <a:extLst>
              <a:ext uri="{FF2B5EF4-FFF2-40B4-BE49-F238E27FC236}">
                <a16:creationId xmlns:a16="http://schemas.microsoft.com/office/drawing/2014/main" id="{0E3B041E-974A-1347-8B0A-DC770D79C240}"/>
              </a:ext>
            </a:extLst>
          </p:cNvPr>
          <p:cNvSpPr txBox="1"/>
          <p:nvPr userDrawn="1"/>
        </p:nvSpPr>
        <p:spPr>
          <a:xfrm>
            <a:off x="2217605" y="6438750"/>
            <a:ext cx="1205779" cy="230832"/>
          </a:xfrm>
          <a:prstGeom prst="rect">
            <a:avLst/>
          </a:prstGeom>
          <a:noFill/>
        </p:spPr>
        <p:txBody>
          <a:bodyPr wrap="none" rtlCol="0">
            <a:spAutoFit/>
          </a:bodyPr>
          <a:lstStyle/>
          <a:p>
            <a:pPr algn="r"/>
            <a:r>
              <a:rPr lang="en-US" sz="900" dirty="0">
                <a:solidFill>
                  <a:schemeClr val="bg1"/>
                </a:solidFill>
                <a:latin typeface="Arial" panose="020B0604020202020204" pitchFamily="34" charset="0"/>
                <a:cs typeface="Arial" panose="020B0604020202020204" pitchFamily="34" charset="0"/>
              </a:rPr>
              <a:t>© 2025 Cognia, Inc</a:t>
            </a:r>
            <a:r>
              <a:rPr lang="en-US" sz="900" dirty="0">
                <a:solidFill>
                  <a:schemeClr val="bg1"/>
                </a:solidFill>
              </a:rPr>
              <a:t>.</a:t>
            </a:r>
          </a:p>
        </p:txBody>
      </p:sp>
      <p:sp>
        <p:nvSpPr>
          <p:cNvPr id="16" name="Title 1">
            <a:extLst>
              <a:ext uri="{FF2B5EF4-FFF2-40B4-BE49-F238E27FC236}">
                <a16:creationId xmlns:a16="http://schemas.microsoft.com/office/drawing/2014/main" id="{CDAAED83-487A-6D48-BE96-DCC735ADFC5E}"/>
              </a:ext>
            </a:extLst>
          </p:cNvPr>
          <p:cNvSpPr>
            <a:spLocks noGrp="1"/>
          </p:cNvSpPr>
          <p:nvPr>
            <p:ph type="ctrTitle" hasCustomPrompt="1"/>
          </p:nvPr>
        </p:nvSpPr>
        <p:spPr>
          <a:xfrm>
            <a:off x="4260500" y="1725260"/>
            <a:ext cx="6407499" cy="2387600"/>
          </a:xfrm>
        </p:spPr>
        <p:txBody>
          <a:bodyPr lIns="0" anchor="b"/>
          <a:lstStyle>
            <a:lvl1pPr algn="l">
              <a:defRPr sz="6000">
                <a:solidFill>
                  <a:srgbClr val="1A1A1A"/>
                </a:solidFill>
              </a:defRPr>
            </a:lvl1pPr>
          </a:lstStyle>
          <a:p>
            <a:r>
              <a:rPr lang="en-US" dirty="0"/>
              <a:t>Click to edit title</a:t>
            </a:r>
          </a:p>
        </p:txBody>
      </p:sp>
      <p:sp>
        <p:nvSpPr>
          <p:cNvPr id="17" name="Subtitle 2">
            <a:extLst>
              <a:ext uri="{FF2B5EF4-FFF2-40B4-BE49-F238E27FC236}">
                <a16:creationId xmlns:a16="http://schemas.microsoft.com/office/drawing/2014/main" id="{0DFFC9CD-4FE6-094F-95D0-88E0AC550B1C}"/>
              </a:ext>
            </a:extLst>
          </p:cNvPr>
          <p:cNvSpPr>
            <a:spLocks noGrp="1"/>
          </p:cNvSpPr>
          <p:nvPr>
            <p:ph type="subTitle" idx="1"/>
          </p:nvPr>
        </p:nvSpPr>
        <p:spPr>
          <a:xfrm>
            <a:off x="4260500" y="4204935"/>
            <a:ext cx="6407500" cy="1655762"/>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8" name="Picture 17">
            <a:extLst>
              <a:ext uri="{FF2B5EF4-FFF2-40B4-BE49-F238E27FC236}">
                <a16:creationId xmlns:a16="http://schemas.microsoft.com/office/drawing/2014/main" id="{B4B6E16F-2D9F-444D-B85D-28FA1C2CB10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347875" y="640080"/>
            <a:ext cx="1524000" cy="365760"/>
          </a:xfrm>
          <a:prstGeom prst="rect">
            <a:avLst/>
          </a:prstGeom>
        </p:spPr>
      </p:pic>
    </p:spTree>
    <p:extLst>
      <p:ext uri="{BB962C8B-B14F-4D97-AF65-F5344CB8AC3E}">
        <p14:creationId xmlns:p14="http://schemas.microsoft.com/office/powerpoint/2010/main" val="211766985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30 Cover Slide- RED">
    <p:bg>
      <p:bgPr>
        <a:solidFill>
          <a:schemeClr val="accent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E3B041E-974A-1347-8B0A-DC770D79C240}"/>
              </a:ext>
            </a:extLst>
          </p:cNvPr>
          <p:cNvSpPr txBox="1"/>
          <p:nvPr userDrawn="1"/>
        </p:nvSpPr>
        <p:spPr>
          <a:xfrm>
            <a:off x="10531817" y="6407219"/>
            <a:ext cx="1173719" cy="230832"/>
          </a:xfrm>
          <a:prstGeom prst="rect">
            <a:avLst/>
          </a:prstGeom>
          <a:noFill/>
        </p:spPr>
        <p:txBody>
          <a:bodyPr wrap="none" rtlCol="0">
            <a:spAutoFit/>
          </a:bodyPr>
          <a:lstStyle/>
          <a:p>
            <a:pPr algn="r"/>
            <a:r>
              <a:rPr lang="en-US" sz="900" dirty="0">
                <a:solidFill>
                  <a:schemeClr val="bg1"/>
                </a:solidFill>
                <a:latin typeface="Arial" panose="020B0604020202020204" pitchFamily="34" charset="0"/>
                <a:cs typeface="Arial" panose="020B0604020202020204" pitchFamily="34" charset="0"/>
              </a:rPr>
              <a:t>©2025 Cognia, Inc</a:t>
            </a:r>
            <a:r>
              <a:rPr lang="en-US" sz="900" dirty="0">
                <a:solidFill>
                  <a:schemeClr val="bg1"/>
                </a:solidFill>
              </a:rPr>
              <a:t>.</a:t>
            </a:r>
          </a:p>
        </p:txBody>
      </p:sp>
      <p:sp>
        <p:nvSpPr>
          <p:cNvPr id="16" name="Title 1">
            <a:extLst>
              <a:ext uri="{FF2B5EF4-FFF2-40B4-BE49-F238E27FC236}">
                <a16:creationId xmlns:a16="http://schemas.microsoft.com/office/drawing/2014/main" id="{CDAAED83-487A-6D48-BE96-DCC735ADFC5E}"/>
              </a:ext>
            </a:extLst>
          </p:cNvPr>
          <p:cNvSpPr>
            <a:spLocks noGrp="1"/>
          </p:cNvSpPr>
          <p:nvPr>
            <p:ph type="ctrTitle" hasCustomPrompt="1"/>
          </p:nvPr>
        </p:nvSpPr>
        <p:spPr>
          <a:xfrm>
            <a:off x="872360" y="1725260"/>
            <a:ext cx="9795640" cy="2387600"/>
          </a:xfrm>
        </p:spPr>
        <p:txBody>
          <a:bodyPr lIns="0" anchor="b"/>
          <a:lstStyle>
            <a:lvl1pPr algn="l">
              <a:defRPr sz="6000">
                <a:solidFill>
                  <a:srgbClr val="1A1A1A"/>
                </a:solidFill>
              </a:defRPr>
            </a:lvl1pPr>
          </a:lstStyle>
          <a:p>
            <a:r>
              <a:rPr lang="en-US" dirty="0"/>
              <a:t>Click to edit title</a:t>
            </a:r>
          </a:p>
        </p:txBody>
      </p:sp>
      <p:sp>
        <p:nvSpPr>
          <p:cNvPr id="17" name="Subtitle 2">
            <a:extLst>
              <a:ext uri="{FF2B5EF4-FFF2-40B4-BE49-F238E27FC236}">
                <a16:creationId xmlns:a16="http://schemas.microsoft.com/office/drawing/2014/main" id="{0DFFC9CD-4FE6-094F-95D0-88E0AC550B1C}"/>
              </a:ext>
            </a:extLst>
          </p:cNvPr>
          <p:cNvSpPr>
            <a:spLocks noGrp="1"/>
          </p:cNvSpPr>
          <p:nvPr>
            <p:ph type="subTitle" idx="1"/>
          </p:nvPr>
        </p:nvSpPr>
        <p:spPr>
          <a:xfrm>
            <a:off x="872360" y="4204935"/>
            <a:ext cx="9795640" cy="1655762"/>
          </a:xfrm>
        </p:spPr>
        <p:txBody>
          <a:bodyPr l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2" name="Picture 1">
            <a:extLst>
              <a:ext uri="{FF2B5EF4-FFF2-40B4-BE49-F238E27FC236}">
                <a16:creationId xmlns:a16="http://schemas.microsoft.com/office/drawing/2014/main" id="{9BD71703-5EFD-7335-42A7-B991E0679F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427779" y="1252762"/>
            <a:ext cx="2277755" cy="917610"/>
          </a:xfrm>
          <a:prstGeom prst="rect">
            <a:avLst/>
          </a:prstGeom>
        </p:spPr>
      </p:pic>
      <p:sp>
        <p:nvSpPr>
          <p:cNvPr id="3" name="Oval 2">
            <a:extLst>
              <a:ext uri="{FF2B5EF4-FFF2-40B4-BE49-F238E27FC236}">
                <a16:creationId xmlns:a16="http://schemas.microsoft.com/office/drawing/2014/main" id="{E5073B4E-4BA0-45D5-0599-EDD721C14D57}"/>
              </a:ext>
            </a:extLst>
          </p:cNvPr>
          <p:cNvSpPr/>
          <p:nvPr userDrawn="1"/>
        </p:nvSpPr>
        <p:spPr>
          <a:xfrm>
            <a:off x="115614" y="6407219"/>
            <a:ext cx="409903" cy="36144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02615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1_Title and Content-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1219-2BED-4C47-82B5-98DA2A44DAE4}"/>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15B067BC-110A-544D-86DB-7477705B7F2A}"/>
              </a:ext>
            </a:extLst>
          </p:cNvPr>
          <p:cNvSpPr>
            <a:spLocks noGrp="1"/>
          </p:cNvSpPr>
          <p:nvPr>
            <p:ph idx="1" hasCustomPrompt="1"/>
          </p:nvPr>
        </p:nvSpPr>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C71B1D-3141-114E-B338-928B79B5B40B}"/>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3DFD1C92-A785-ED4A-A972-5EC3F0E06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1D86C-09E6-0F44-8CEE-A3F0E1183417}"/>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26889844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ver Slide with photo">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5600AA5-26F0-8F4C-9D40-DA366BF4C15F}"/>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22" name="Rectangle 21">
            <a:extLst>
              <a:ext uri="{FF2B5EF4-FFF2-40B4-BE49-F238E27FC236}">
                <a16:creationId xmlns:a16="http://schemas.microsoft.com/office/drawing/2014/main" id="{65DC09AF-ED1A-1242-B821-AA3F97E1359A}"/>
              </a:ext>
            </a:extLst>
          </p:cNvPr>
          <p:cNvSpPr/>
          <p:nvPr userDrawn="1"/>
        </p:nvSpPr>
        <p:spPr>
          <a:xfrm>
            <a:off x="89648" y="6382871"/>
            <a:ext cx="390432" cy="340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5018670A-5478-7D4D-A87C-26BF027E66E3}"/>
              </a:ext>
            </a:extLst>
          </p:cNvPr>
          <p:cNvSpPr>
            <a:spLocks noGrp="1"/>
          </p:cNvSpPr>
          <p:nvPr>
            <p:ph type="ftr" sz="quarter" idx="11"/>
          </p:nvPr>
        </p:nvSpPr>
        <p:spPr/>
        <p:txBody>
          <a:bodyPr/>
          <a:lstStyle/>
          <a:p>
            <a:endParaRPr lang="en-US"/>
          </a:p>
        </p:txBody>
      </p:sp>
      <p:pic>
        <p:nvPicPr>
          <p:cNvPr id="17" name="Picture 16">
            <a:extLst>
              <a:ext uri="{FF2B5EF4-FFF2-40B4-BE49-F238E27FC236}">
                <a16:creationId xmlns:a16="http://schemas.microsoft.com/office/drawing/2014/main" id="{AA712457-8807-8240-A174-E53C092C786D}"/>
              </a:ext>
            </a:extLst>
          </p:cNvPr>
          <p:cNvPicPr>
            <a:picLocks noChangeAspect="1"/>
          </p:cNvPicPr>
          <p:nvPr userDrawn="1"/>
        </p:nvPicPr>
        <p:blipFill>
          <a:blip r:embed="rId2">
            <a:alphaModFix amt="36000"/>
          </a:blip>
          <a:stretch>
            <a:fillRect/>
          </a:stretch>
        </p:blipFill>
        <p:spPr>
          <a:xfrm rot="5400000">
            <a:off x="-1773330" y="-1621623"/>
            <a:ext cx="10262020" cy="10262020"/>
          </a:xfrm>
          <a:prstGeom prst="rect">
            <a:avLst/>
          </a:prstGeom>
        </p:spPr>
      </p:pic>
      <p:sp>
        <p:nvSpPr>
          <p:cNvPr id="18" name="Picture Placeholder 12">
            <a:extLst>
              <a:ext uri="{FF2B5EF4-FFF2-40B4-BE49-F238E27FC236}">
                <a16:creationId xmlns:a16="http://schemas.microsoft.com/office/drawing/2014/main" id="{50BE73EB-4095-3347-9CDB-9907E381A42C}"/>
              </a:ext>
            </a:extLst>
          </p:cNvPr>
          <p:cNvSpPr>
            <a:spLocks noGrp="1"/>
          </p:cNvSpPr>
          <p:nvPr>
            <p:ph type="pic" sz="quarter" idx="13"/>
          </p:nvPr>
        </p:nvSpPr>
        <p:spPr>
          <a:xfrm>
            <a:off x="704850" y="856557"/>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pic>
        <p:nvPicPr>
          <p:cNvPr id="21" name="Picture 20">
            <a:extLst>
              <a:ext uri="{FF2B5EF4-FFF2-40B4-BE49-F238E27FC236}">
                <a16:creationId xmlns:a16="http://schemas.microsoft.com/office/drawing/2014/main" id="{7192935F-7FD8-0048-8607-B26255E7701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96735" y="640080"/>
            <a:ext cx="1524000" cy="365760"/>
          </a:xfrm>
          <a:prstGeom prst="rect">
            <a:avLst/>
          </a:prstGeom>
        </p:spPr>
      </p:pic>
      <p:sp>
        <p:nvSpPr>
          <p:cNvPr id="2" name="Title 1">
            <a:extLst>
              <a:ext uri="{FF2B5EF4-FFF2-40B4-BE49-F238E27FC236}">
                <a16:creationId xmlns:a16="http://schemas.microsoft.com/office/drawing/2014/main" id="{8661A157-0140-864F-A450-4F69893E7346}"/>
              </a:ext>
            </a:extLst>
          </p:cNvPr>
          <p:cNvSpPr>
            <a:spLocks noGrp="1"/>
          </p:cNvSpPr>
          <p:nvPr>
            <p:ph type="ctrTitle" hasCustomPrompt="1"/>
          </p:nvPr>
        </p:nvSpPr>
        <p:spPr>
          <a:xfrm>
            <a:off x="6343650" y="2164584"/>
            <a:ext cx="5364256" cy="2514991"/>
          </a:xfrm>
        </p:spPr>
        <p:txBody>
          <a:bodyPr lIns="0" anchor="b"/>
          <a:lstStyle>
            <a:lvl1pPr algn="l">
              <a:defRPr sz="6000">
                <a:solidFill>
                  <a:schemeClr val="accent1"/>
                </a:solidFill>
              </a:defRPr>
            </a:lvl1pPr>
          </a:lstStyle>
          <a:p>
            <a:r>
              <a:rPr lang="en-US" dirty="0"/>
              <a:t>Click to edit title</a:t>
            </a:r>
          </a:p>
        </p:txBody>
      </p:sp>
      <p:sp>
        <p:nvSpPr>
          <p:cNvPr id="3" name="Subtitle 2">
            <a:extLst>
              <a:ext uri="{FF2B5EF4-FFF2-40B4-BE49-F238E27FC236}">
                <a16:creationId xmlns:a16="http://schemas.microsoft.com/office/drawing/2014/main" id="{54D1DD49-6E25-8240-BFFD-B5E3433D7549}"/>
              </a:ext>
            </a:extLst>
          </p:cNvPr>
          <p:cNvSpPr>
            <a:spLocks noGrp="1"/>
          </p:cNvSpPr>
          <p:nvPr>
            <p:ph type="subTitle" idx="1"/>
          </p:nvPr>
        </p:nvSpPr>
        <p:spPr>
          <a:xfrm>
            <a:off x="6343650" y="4852416"/>
            <a:ext cx="5364256" cy="1100149"/>
          </a:xfrm>
        </p:spPr>
        <p:txBody>
          <a:bodyPr l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4022416B-9A73-D64C-91EC-8F6C9161202E}"/>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24" name="TextBox 23">
            <a:extLst>
              <a:ext uri="{FF2B5EF4-FFF2-40B4-BE49-F238E27FC236}">
                <a16:creationId xmlns:a16="http://schemas.microsoft.com/office/drawing/2014/main" id="{8BB2DCD5-7988-234D-B253-ABBF2F51763B}"/>
              </a:ext>
            </a:extLst>
          </p:cNvPr>
          <p:cNvSpPr txBox="1"/>
          <p:nvPr userDrawn="1"/>
        </p:nvSpPr>
        <p:spPr>
          <a:xfrm>
            <a:off x="86442" y="6606059"/>
            <a:ext cx="1205779" cy="230832"/>
          </a:xfrm>
          <a:prstGeom prst="rect">
            <a:avLst/>
          </a:prstGeom>
          <a:noFill/>
        </p:spPr>
        <p:txBody>
          <a:bodyPr wrap="none" rtlCol="0">
            <a:spAutoFit/>
          </a:bodyPr>
          <a:lstStyle/>
          <a:p>
            <a:pPr algn="r"/>
            <a:r>
              <a:rPr lang="en-US" sz="900" dirty="0">
                <a:solidFill>
                  <a:schemeClr val="tx1"/>
                </a:solidFill>
                <a:latin typeface="Arial" panose="020B0604020202020204" pitchFamily="34" charset="0"/>
                <a:cs typeface="Arial" panose="020B0604020202020204" pitchFamily="34" charset="0"/>
              </a:rPr>
              <a:t>© </a:t>
            </a:r>
            <a:fld id="{4795E061-8779-4B4B-A6E8-5F2676E58B2C}" type="datetimeyyyy">
              <a:rPr lang="en-US" sz="900" smtClean="0">
                <a:solidFill>
                  <a:schemeClr val="tx1"/>
                </a:solidFill>
                <a:latin typeface="Arial" panose="020B0604020202020204" pitchFamily="34" charset="0"/>
                <a:cs typeface="Arial" panose="020B0604020202020204" pitchFamily="34" charset="0"/>
              </a:rPr>
              <a:t>2025</a:t>
            </a:fld>
            <a:r>
              <a:rPr lang="en-US" sz="900" dirty="0">
                <a:solidFill>
                  <a:schemeClr val="tx1"/>
                </a:solidFill>
                <a:latin typeface="Arial" panose="020B0604020202020204" pitchFamily="34" charset="0"/>
                <a:cs typeface="Arial" panose="020B0604020202020204" pitchFamily="34" charset="0"/>
              </a:rPr>
              <a:t> Cognia, Inc</a:t>
            </a:r>
            <a:r>
              <a:rPr lang="en-US" sz="900" dirty="0">
                <a:solidFill>
                  <a:schemeClr val="tx1"/>
                </a:solidFill>
              </a:rPr>
              <a:t>.</a:t>
            </a:r>
          </a:p>
        </p:txBody>
      </p:sp>
    </p:spTree>
    <p:extLst>
      <p:ext uri="{BB962C8B-B14F-4D97-AF65-F5344CB8AC3E}">
        <p14:creationId xmlns:p14="http://schemas.microsoft.com/office/powerpoint/2010/main" val="4405704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30 Cover Slide with photo">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5600AA5-26F0-8F4C-9D40-DA366BF4C15F}"/>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22" name="Rectangle 21">
            <a:extLst>
              <a:ext uri="{FF2B5EF4-FFF2-40B4-BE49-F238E27FC236}">
                <a16:creationId xmlns:a16="http://schemas.microsoft.com/office/drawing/2014/main" id="{65DC09AF-ED1A-1242-B821-AA3F97E1359A}"/>
              </a:ext>
            </a:extLst>
          </p:cNvPr>
          <p:cNvSpPr/>
          <p:nvPr userDrawn="1"/>
        </p:nvSpPr>
        <p:spPr>
          <a:xfrm>
            <a:off x="89648" y="6382871"/>
            <a:ext cx="390432" cy="340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5018670A-5478-7D4D-A87C-26BF027E66E3}"/>
              </a:ext>
            </a:extLst>
          </p:cNvPr>
          <p:cNvSpPr>
            <a:spLocks noGrp="1"/>
          </p:cNvSpPr>
          <p:nvPr>
            <p:ph type="ftr" sz="quarter" idx="11"/>
          </p:nvPr>
        </p:nvSpPr>
        <p:spPr/>
        <p:txBody>
          <a:bodyPr/>
          <a:lstStyle/>
          <a:p>
            <a:endParaRPr lang="en-US"/>
          </a:p>
        </p:txBody>
      </p:sp>
      <p:pic>
        <p:nvPicPr>
          <p:cNvPr id="17" name="Picture 16">
            <a:extLst>
              <a:ext uri="{FF2B5EF4-FFF2-40B4-BE49-F238E27FC236}">
                <a16:creationId xmlns:a16="http://schemas.microsoft.com/office/drawing/2014/main" id="{AA712457-8807-8240-A174-E53C092C786D}"/>
              </a:ext>
            </a:extLst>
          </p:cNvPr>
          <p:cNvPicPr>
            <a:picLocks noChangeAspect="1"/>
          </p:cNvPicPr>
          <p:nvPr userDrawn="1"/>
        </p:nvPicPr>
        <p:blipFill>
          <a:blip r:embed="rId2">
            <a:alphaModFix amt="36000"/>
          </a:blip>
          <a:stretch>
            <a:fillRect/>
          </a:stretch>
        </p:blipFill>
        <p:spPr>
          <a:xfrm rot="5400000">
            <a:off x="-1773330" y="-1621623"/>
            <a:ext cx="10262020" cy="10262020"/>
          </a:xfrm>
          <a:prstGeom prst="rect">
            <a:avLst/>
          </a:prstGeom>
        </p:spPr>
      </p:pic>
      <p:sp>
        <p:nvSpPr>
          <p:cNvPr id="18" name="Picture Placeholder 12">
            <a:extLst>
              <a:ext uri="{FF2B5EF4-FFF2-40B4-BE49-F238E27FC236}">
                <a16:creationId xmlns:a16="http://schemas.microsoft.com/office/drawing/2014/main" id="{50BE73EB-4095-3347-9CDB-9907E381A42C}"/>
              </a:ext>
            </a:extLst>
          </p:cNvPr>
          <p:cNvSpPr>
            <a:spLocks noGrp="1"/>
          </p:cNvSpPr>
          <p:nvPr>
            <p:ph type="pic" sz="quarter" idx="13"/>
          </p:nvPr>
        </p:nvSpPr>
        <p:spPr>
          <a:xfrm>
            <a:off x="704850" y="856557"/>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8661A157-0140-864F-A450-4F69893E7346}"/>
              </a:ext>
            </a:extLst>
          </p:cNvPr>
          <p:cNvSpPr>
            <a:spLocks noGrp="1"/>
          </p:cNvSpPr>
          <p:nvPr>
            <p:ph type="ctrTitle" hasCustomPrompt="1"/>
          </p:nvPr>
        </p:nvSpPr>
        <p:spPr>
          <a:xfrm>
            <a:off x="6343650" y="2164584"/>
            <a:ext cx="5364256" cy="2514991"/>
          </a:xfrm>
        </p:spPr>
        <p:txBody>
          <a:bodyPr lIns="0" anchor="b"/>
          <a:lstStyle>
            <a:lvl1pPr algn="l">
              <a:defRPr sz="6000">
                <a:solidFill>
                  <a:schemeClr val="accent1"/>
                </a:solidFill>
              </a:defRPr>
            </a:lvl1pPr>
          </a:lstStyle>
          <a:p>
            <a:r>
              <a:rPr lang="en-US" dirty="0"/>
              <a:t>Click to edit title</a:t>
            </a:r>
          </a:p>
        </p:txBody>
      </p:sp>
      <p:sp>
        <p:nvSpPr>
          <p:cNvPr id="3" name="Subtitle 2">
            <a:extLst>
              <a:ext uri="{FF2B5EF4-FFF2-40B4-BE49-F238E27FC236}">
                <a16:creationId xmlns:a16="http://schemas.microsoft.com/office/drawing/2014/main" id="{54D1DD49-6E25-8240-BFFD-B5E3433D7549}"/>
              </a:ext>
            </a:extLst>
          </p:cNvPr>
          <p:cNvSpPr>
            <a:spLocks noGrp="1"/>
          </p:cNvSpPr>
          <p:nvPr>
            <p:ph type="subTitle" idx="1"/>
          </p:nvPr>
        </p:nvSpPr>
        <p:spPr>
          <a:xfrm>
            <a:off x="6343650" y="4852416"/>
            <a:ext cx="5364256" cy="1100149"/>
          </a:xfrm>
        </p:spPr>
        <p:txBody>
          <a:bodyPr l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4022416B-9A73-D64C-91EC-8F6C9161202E}"/>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24" name="TextBox 23">
            <a:extLst>
              <a:ext uri="{FF2B5EF4-FFF2-40B4-BE49-F238E27FC236}">
                <a16:creationId xmlns:a16="http://schemas.microsoft.com/office/drawing/2014/main" id="{8BB2DCD5-7988-234D-B253-ABBF2F51763B}"/>
              </a:ext>
            </a:extLst>
          </p:cNvPr>
          <p:cNvSpPr txBox="1"/>
          <p:nvPr userDrawn="1"/>
        </p:nvSpPr>
        <p:spPr>
          <a:xfrm>
            <a:off x="86442" y="6606059"/>
            <a:ext cx="1205779" cy="230832"/>
          </a:xfrm>
          <a:prstGeom prst="rect">
            <a:avLst/>
          </a:prstGeom>
          <a:noFill/>
        </p:spPr>
        <p:txBody>
          <a:bodyPr wrap="none" rtlCol="0">
            <a:spAutoFit/>
          </a:bodyPr>
          <a:lstStyle/>
          <a:p>
            <a:pPr algn="r"/>
            <a:r>
              <a:rPr lang="en-US" sz="900" dirty="0">
                <a:solidFill>
                  <a:schemeClr val="tx1"/>
                </a:solidFill>
                <a:latin typeface="Arial" panose="020B0604020202020204" pitchFamily="34" charset="0"/>
                <a:cs typeface="Arial" panose="020B0604020202020204" pitchFamily="34" charset="0"/>
              </a:rPr>
              <a:t>© 2025 Cognia, Inc</a:t>
            </a:r>
            <a:r>
              <a:rPr lang="en-US" sz="900" dirty="0">
                <a:solidFill>
                  <a:schemeClr val="tx1"/>
                </a:solidFill>
              </a:rPr>
              <a:t>.</a:t>
            </a:r>
          </a:p>
        </p:txBody>
      </p:sp>
      <p:pic>
        <p:nvPicPr>
          <p:cNvPr id="8" name="Picture 7">
            <a:extLst>
              <a:ext uri="{FF2B5EF4-FFF2-40B4-BE49-F238E27FC236}">
                <a16:creationId xmlns:a16="http://schemas.microsoft.com/office/drawing/2014/main" id="{0E999AD1-6767-C632-D57B-93C4124C565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910762" y="711490"/>
            <a:ext cx="1706277" cy="687385"/>
          </a:xfrm>
          <a:prstGeom prst="rect">
            <a:avLst/>
          </a:prstGeom>
        </p:spPr>
      </p:pic>
    </p:spTree>
    <p:extLst>
      <p:ext uri="{BB962C8B-B14F-4D97-AF65-F5344CB8AC3E}">
        <p14:creationId xmlns:p14="http://schemas.microsoft.com/office/powerpoint/2010/main" val="20393675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1219-2BED-4C47-82B5-98DA2A44DAE4}"/>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15B067BC-110A-544D-86DB-7477705B7F2A}"/>
              </a:ext>
            </a:extLst>
          </p:cNvPr>
          <p:cNvSpPr>
            <a:spLocks noGrp="1"/>
          </p:cNvSpPr>
          <p:nvPr>
            <p:ph idx="1" hasCustomPrompt="1"/>
          </p:nvPr>
        </p:nvSpPr>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C71B1D-3141-114E-B338-928B79B5B40B}"/>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3DFD1C92-A785-ED4A-A972-5EC3F0E06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1D86C-09E6-0F44-8CEE-A3F0E1183417}"/>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38940273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full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1219-2BED-4C47-82B5-98DA2A44DAE4}"/>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15B067BC-110A-544D-86DB-7477705B7F2A}"/>
              </a:ext>
            </a:extLst>
          </p:cNvPr>
          <p:cNvSpPr>
            <a:spLocks noGrp="1"/>
          </p:cNvSpPr>
          <p:nvPr>
            <p:ph idx="1" hasCustomPrompt="1"/>
          </p:nvPr>
        </p:nvSpPr>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C71B1D-3141-114E-B338-928B79B5B40B}"/>
              </a:ext>
            </a:extLst>
          </p:cNvPr>
          <p:cNvSpPr>
            <a:spLocks noGrp="1"/>
          </p:cNvSpPr>
          <p:nvPr>
            <p:ph type="dt" sz="half" idx="10"/>
          </p:nvPr>
        </p:nvSpPr>
        <p:spPr>
          <a:xfrm>
            <a:off x="1870840" y="6356350"/>
            <a:ext cx="1710559" cy="365125"/>
          </a:xfrm>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3DFD1C92-A785-ED4A-A972-5EC3F0E06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1D86C-09E6-0F44-8CEE-A3F0E1183417}"/>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8">
            <a:extLst>
              <a:ext uri="{FF2B5EF4-FFF2-40B4-BE49-F238E27FC236}">
                <a16:creationId xmlns:a16="http://schemas.microsoft.com/office/drawing/2014/main" id="{7BEC094A-15D0-724A-8365-63D482052AC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a:off x="179679" y="6448425"/>
            <a:ext cx="1137708" cy="273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00237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Content-blue">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9" name="Title 1">
            <a:extLst>
              <a:ext uri="{FF2B5EF4-FFF2-40B4-BE49-F238E27FC236}">
                <a16:creationId xmlns:a16="http://schemas.microsoft.com/office/drawing/2014/main" id="{4BAB87FC-D223-5242-8E90-96F497A60FF7}"/>
              </a:ext>
            </a:extLst>
          </p:cNvPr>
          <p:cNvSpPr>
            <a:spLocks noGrp="1"/>
          </p:cNvSpPr>
          <p:nvPr>
            <p:ph type="title" hasCustomPrompt="1"/>
          </p:nvPr>
        </p:nvSpPr>
        <p:spPr>
          <a:xfrm>
            <a:off x="838200" y="365125"/>
            <a:ext cx="10515600" cy="1325563"/>
          </a:xfrm>
        </p:spPr>
        <p:txBody>
          <a:bodyPr anchor="ctr"/>
          <a:lstStyle>
            <a:lvl1pPr>
              <a:defRPr sz="5400">
                <a:solidFill>
                  <a:schemeClr val="accent1"/>
                </a:solidFill>
              </a:defRPr>
            </a:lvl1pPr>
          </a:lstStyle>
          <a:p>
            <a:r>
              <a:rPr lang="en-US" dirty="0"/>
              <a:t>Click to edit title</a:t>
            </a:r>
          </a:p>
        </p:txBody>
      </p:sp>
      <p:sp>
        <p:nvSpPr>
          <p:cNvPr id="13" name="Content Placeholder 2">
            <a:extLst>
              <a:ext uri="{FF2B5EF4-FFF2-40B4-BE49-F238E27FC236}">
                <a16:creationId xmlns:a16="http://schemas.microsoft.com/office/drawing/2014/main" id="{539F3F73-FFD7-DC40-BD24-BF81D49CC419}"/>
              </a:ext>
            </a:extLst>
          </p:cNvPr>
          <p:cNvSpPr>
            <a:spLocks noGrp="1"/>
          </p:cNvSpPr>
          <p:nvPr>
            <p:ph idx="1" hasCustomPrompt="1"/>
          </p:nvPr>
        </p:nvSpPr>
        <p:spPr>
          <a:xfrm>
            <a:off x="838200" y="1825625"/>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B0EFABDA-FFE6-2248-84CC-3332FDD12AC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1184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blac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1219-2BED-4C47-82B5-98DA2A44DAE4}"/>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15B067BC-110A-544D-86DB-7477705B7F2A}"/>
              </a:ext>
            </a:extLst>
          </p:cNvPr>
          <p:cNvSpPr>
            <a:spLocks noGrp="1"/>
          </p:cNvSpPr>
          <p:nvPr>
            <p:ph idx="1" hasCustomPrompt="1"/>
          </p:nvPr>
        </p:nvSpPr>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C71B1D-3141-114E-B338-928B79B5B40B}"/>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3DFD1C92-A785-ED4A-A972-5EC3F0E06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1D86C-09E6-0F44-8CEE-A3F0E1183417}"/>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084DC120-9D8A-CC43-9D3C-DEE0010D422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926486"/>
      </p:ext>
    </p:extLst>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130 Section break_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045105"/>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DE4B8AB7-DE8D-3545-9B46-75FA78125E3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E7A3E410-749B-944F-901D-0A5CFD50679E}"/>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rot="21093549">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AFBA0A63-284E-F6F8-BB42-CE101326C870}"/>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Tree>
    <p:extLst>
      <p:ext uri="{BB962C8B-B14F-4D97-AF65-F5344CB8AC3E}">
        <p14:creationId xmlns:p14="http://schemas.microsoft.com/office/powerpoint/2010/main" val="8215623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130 Section break_teal">
    <p:bg>
      <p:bgPr>
        <a:solidFill>
          <a:srgbClr val="0F4C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045105"/>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DE4B8AB7-DE8D-3545-9B46-75FA78125E3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E7A3E410-749B-944F-901D-0A5CFD50679E}"/>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rot="21093549">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AFBA0A63-284E-F6F8-BB42-CE101326C870}"/>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Tree>
    <p:extLst>
      <p:ext uri="{BB962C8B-B14F-4D97-AF65-F5344CB8AC3E}">
        <p14:creationId xmlns:p14="http://schemas.microsoft.com/office/powerpoint/2010/main" val="38528222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break_plum">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FF412F4D-0307-B44D-8C72-CA0390E2D8A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5039DF68-0EE8-E14E-A18F-A69CED62CA6B}"/>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rot="1249713">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3915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130 Section break_plum">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FF412F4D-0307-B44D-8C72-CA0390E2D8A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5039DF68-0EE8-E14E-A18F-A69CED62CA6B}"/>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rot="1249713">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D7913FB8-2357-3505-D75B-DA25D476D34F}"/>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Tree>
    <p:extLst>
      <p:ext uri="{BB962C8B-B14F-4D97-AF65-F5344CB8AC3E}">
        <p14:creationId xmlns:p14="http://schemas.microsoft.com/office/powerpoint/2010/main" val="12705415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break_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7DB4FDBC-52F6-4F48-9B5C-4C10E1268E7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6F164FAC-E3C8-234D-AD42-D273C030FD08}"/>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rot="3508101">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1822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130 Section break_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7DB4FDBC-52F6-4F48-9B5C-4C10E1268E7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6F164FAC-E3C8-234D-AD42-D273C030FD08}"/>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rot="3508101">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7343CEED-74C3-7AD7-0294-77831157DBD4}"/>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Tree>
    <p:extLst>
      <p:ext uri="{BB962C8B-B14F-4D97-AF65-F5344CB8AC3E}">
        <p14:creationId xmlns:p14="http://schemas.microsoft.com/office/powerpoint/2010/main" val="159260690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break_r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10" name="Picture 8">
            <a:extLst>
              <a:ext uri="{FF2B5EF4-FFF2-40B4-BE49-F238E27FC236}">
                <a16:creationId xmlns:a16="http://schemas.microsoft.com/office/drawing/2014/main" id="{02134F95-D2A7-0240-ADE9-991CD80FE40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78CA3C22-1547-3F49-8AE6-8CB665D09608}"/>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5771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130 Section break_r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4038600" y="1709738"/>
            <a:ext cx="7308850" cy="2852737"/>
          </a:xfrm>
        </p:spPr>
        <p:txBody>
          <a:bodyPr anchor="b"/>
          <a:lstStyle>
            <a:lvl1pPr>
              <a:defRPr sz="6000"/>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4038600" y="4589463"/>
            <a:ext cx="730885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10" name="Picture 8">
            <a:extLst>
              <a:ext uri="{FF2B5EF4-FFF2-40B4-BE49-F238E27FC236}">
                <a16:creationId xmlns:a16="http://schemas.microsoft.com/office/drawing/2014/main" id="{02134F95-D2A7-0240-ADE9-991CD80FE40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78CA3C22-1547-3F49-8AE6-8CB665D09608}"/>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994025" y="1190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317BDBD1-E5FB-33A0-A45A-C7F64F2426B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647522" y="5851526"/>
            <a:ext cx="1706277" cy="687385"/>
          </a:xfrm>
          <a:prstGeom prst="rect">
            <a:avLst/>
          </a:prstGeom>
        </p:spPr>
      </p:pic>
    </p:spTree>
    <p:extLst>
      <p:ext uri="{BB962C8B-B14F-4D97-AF65-F5344CB8AC3E}">
        <p14:creationId xmlns:p14="http://schemas.microsoft.com/office/powerpoint/2010/main" val="239340503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Emphasis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a:xfrm>
            <a:off x="1492468" y="6356350"/>
            <a:ext cx="2088931" cy="365125"/>
          </a:xfrm>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8" name="Picture 4">
            <a:extLst>
              <a:ext uri="{FF2B5EF4-FFF2-40B4-BE49-F238E27FC236}">
                <a16:creationId xmlns:a16="http://schemas.microsoft.com/office/drawing/2014/main" id="{D4477630-3BAE-6643-8628-1456DFD7200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a:off x="236008" y="6464300"/>
            <a:ext cx="1137708" cy="273050"/>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1417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130 Emphasis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a:xfrm>
            <a:off x="1492468" y="6356350"/>
            <a:ext cx="2088931" cy="365125"/>
          </a:xfrm>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340AB0E9-3771-C2B0-A5E6-ED2D10621CC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
        <p:nvSpPr>
          <p:cNvPr id="9" name="Oval 8">
            <a:extLst>
              <a:ext uri="{FF2B5EF4-FFF2-40B4-BE49-F238E27FC236}">
                <a16:creationId xmlns:a16="http://schemas.microsoft.com/office/drawing/2014/main" id="{7562C77A-09AC-495C-2899-31C56081D9EB}"/>
              </a:ext>
            </a:extLst>
          </p:cNvPr>
          <p:cNvSpPr/>
          <p:nvPr userDrawn="1"/>
        </p:nvSpPr>
        <p:spPr>
          <a:xfrm>
            <a:off x="199698" y="6356350"/>
            <a:ext cx="388882" cy="365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1216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130 Black Closing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a:xfrm>
            <a:off x="1492468" y="6356350"/>
            <a:ext cx="2088931" cy="365125"/>
          </a:xfrm>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9" name="Oval 8">
            <a:extLst>
              <a:ext uri="{FF2B5EF4-FFF2-40B4-BE49-F238E27FC236}">
                <a16:creationId xmlns:a16="http://schemas.microsoft.com/office/drawing/2014/main" id="{7562C77A-09AC-495C-2899-31C56081D9EB}"/>
              </a:ext>
            </a:extLst>
          </p:cNvPr>
          <p:cNvSpPr/>
          <p:nvPr userDrawn="1"/>
        </p:nvSpPr>
        <p:spPr>
          <a:xfrm>
            <a:off x="199698" y="6356350"/>
            <a:ext cx="388882" cy="365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616814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Photo slide dark">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9" name="Picture Placeholder 35">
            <a:extLst>
              <a:ext uri="{FF2B5EF4-FFF2-40B4-BE49-F238E27FC236}">
                <a16:creationId xmlns:a16="http://schemas.microsoft.com/office/drawing/2014/main" id="{81C23429-C4D5-AE49-94D5-60CC16BCEE10}"/>
              </a:ext>
            </a:extLst>
          </p:cNvPr>
          <p:cNvSpPr>
            <a:spLocks noGrp="1"/>
          </p:cNvSpPr>
          <p:nvPr>
            <p:ph type="pic" sz="quarter" idx="14" hasCustomPrompt="1"/>
          </p:nvPr>
        </p:nvSpPr>
        <p:spPr>
          <a:xfrm>
            <a:off x="0" y="0"/>
            <a:ext cx="12192000" cy="6858000"/>
          </a:xfrm>
          <a:solidFill>
            <a:schemeClr val="bg1">
              <a:lumMod val="85000"/>
              <a:alpha val="25000"/>
            </a:schemeClr>
          </a:solidFill>
        </p:spPr>
        <p:txBody>
          <a:bodyPr/>
          <a:lstStyle/>
          <a:p>
            <a:r>
              <a:rPr lang="en-US" dirty="0"/>
              <a:t>Picture dark overlay</a:t>
            </a:r>
          </a:p>
        </p:txBody>
      </p:sp>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lgn="ct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lgn="ct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pic>
        <p:nvPicPr>
          <p:cNvPr id="10" name="Picture 9">
            <a:extLst>
              <a:ext uri="{FF2B5EF4-FFF2-40B4-BE49-F238E27FC236}">
                <a16:creationId xmlns:a16="http://schemas.microsoft.com/office/drawing/2014/main" id="{90969808-79EC-4B4F-ABE1-5C92BB8C297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70144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Photo Split screen">
    <p:bg>
      <p:bgPr>
        <a:solidFill>
          <a:schemeClr val="tx1"/>
        </a:solidFill>
        <a:effectLst/>
      </p:bgPr>
    </p:bg>
    <p:spTree>
      <p:nvGrpSpPr>
        <p:cNvPr id="1" name=""/>
        <p:cNvGrpSpPr/>
        <p:nvPr/>
      </p:nvGrpSpPr>
      <p:grpSpPr>
        <a:xfrm>
          <a:off x="0" y="0"/>
          <a:ext cx="0" cy="0"/>
          <a:chOff x="0" y="0"/>
          <a:chExt cx="0" cy="0"/>
        </a:xfrm>
      </p:grpSpPr>
      <p:sp>
        <p:nvSpPr>
          <p:cNvPr id="9" name="Picture Placeholder 35">
            <a:extLst>
              <a:ext uri="{FF2B5EF4-FFF2-40B4-BE49-F238E27FC236}">
                <a16:creationId xmlns:a16="http://schemas.microsoft.com/office/drawing/2014/main" id="{81C23429-C4D5-AE49-94D5-60CC16BCEE10}"/>
              </a:ext>
            </a:extLst>
          </p:cNvPr>
          <p:cNvSpPr>
            <a:spLocks noGrp="1"/>
          </p:cNvSpPr>
          <p:nvPr>
            <p:ph type="pic" sz="quarter" idx="14" hasCustomPrompt="1"/>
          </p:nvPr>
        </p:nvSpPr>
        <p:spPr>
          <a:xfrm>
            <a:off x="6096000" y="14578"/>
            <a:ext cx="6096000" cy="5270345"/>
          </a:xfrm>
          <a:solidFill>
            <a:schemeClr val="bg1">
              <a:lumMod val="85000"/>
              <a:alpha val="25000"/>
            </a:schemeClr>
          </a:solidFill>
        </p:spPr>
        <p:txBody>
          <a:bodyPr/>
          <a:lstStyle/>
          <a:p>
            <a:r>
              <a:rPr lang="en-US" dirty="0"/>
              <a:t>Picture Split screen</a:t>
            </a:r>
          </a:p>
        </p:txBody>
      </p:sp>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748847"/>
            <a:ext cx="10515600" cy="2335320"/>
          </a:xfrm>
        </p:spPr>
        <p:txBody>
          <a:bodyPr anchor="ctr"/>
          <a:lstStyle>
            <a:lvl1pPr algn="ct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5713230"/>
            <a:ext cx="10515600" cy="643120"/>
          </a:xfrm>
        </p:spPr>
        <p:txBody>
          <a:bodyPr/>
          <a:lstStyle>
            <a:lvl1pPr marL="0" indent="0" algn="ct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pic>
        <p:nvPicPr>
          <p:cNvPr id="10" name="Picture 9">
            <a:extLst>
              <a:ext uri="{FF2B5EF4-FFF2-40B4-BE49-F238E27FC236}">
                <a16:creationId xmlns:a16="http://schemas.microsoft.com/office/drawing/2014/main" id="{90969808-79EC-4B4F-ABE1-5C92BB8C297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icture Placeholder 35">
            <a:extLst>
              <a:ext uri="{FF2B5EF4-FFF2-40B4-BE49-F238E27FC236}">
                <a16:creationId xmlns:a16="http://schemas.microsoft.com/office/drawing/2014/main" id="{876B9B39-99EF-934B-B196-E1EDFDED24CC}"/>
              </a:ext>
            </a:extLst>
          </p:cNvPr>
          <p:cNvSpPr>
            <a:spLocks noGrp="1"/>
          </p:cNvSpPr>
          <p:nvPr>
            <p:ph type="pic" sz="quarter" idx="15" hasCustomPrompt="1"/>
          </p:nvPr>
        </p:nvSpPr>
        <p:spPr>
          <a:xfrm>
            <a:off x="-6351" y="14578"/>
            <a:ext cx="6096001" cy="5270345"/>
          </a:xfrm>
          <a:solidFill>
            <a:schemeClr val="bg1">
              <a:lumMod val="85000"/>
              <a:alpha val="25000"/>
            </a:schemeClr>
          </a:solidFill>
        </p:spPr>
        <p:txBody>
          <a:bodyPr/>
          <a:lstStyle/>
          <a:p>
            <a:r>
              <a:rPr lang="en-US" dirty="0"/>
              <a:t>Picture Split screen</a:t>
            </a:r>
          </a:p>
        </p:txBody>
      </p:sp>
    </p:spTree>
    <p:extLst>
      <p:ext uri="{BB962C8B-B14F-4D97-AF65-F5344CB8AC3E}">
        <p14:creationId xmlns:p14="http://schemas.microsoft.com/office/powerpoint/2010/main" val="21567535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hoto slide light">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9" name="Picture Placeholder 35">
            <a:extLst>
              <a:ext uri="{FF2B5EF4-FFF2-40B4-BE49-F238E27FC236}">
                <a16:creationId xmlns:a16="http://schemas.microsoft.com/office/drawing/2014/main" id="{81C23429-C4D5-AE49-94D5-60CC16BCEE10}"/>
              </a:ext>
            </a:extLst>
          </p:cNvPr>
          <p:cNvSpPr>
            <a:spLocks noGrp="1"/>
          </p:cNvSpPr>
          <p:nvPr>
            <p:ph type="pic" sz="quarter" idx="14" hasCustomPrompt="1"/>
          </p:nvPr>
        </p:nvSpPr>
        <p:spPr>
          <a:xfrm>
            <a:off x="0" y="0"/>
            <a:ext cx="12192000" cy="6858000"/>
          </a:xfrm>
          <a:solidFill>
            <a:schemeClr val="bg1">
              <a:lumMod val="85000"/>
              <a:alpha val="25000"/>
            </a:schemeClr>
          </a:solidFill>
        </p:spPr>
        <p:txBody>
          <a:bodyPr/>
          <a:lstStyle/>
          <a:p>
            <a:r>
              <a:rPr lang="en-US" dirty="0"/>
              <a:t>Picture light overlay</a:t>
            </a:r>
          </a:p>
        </p:txBody>
      </p:sp>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lgn="ctr">
              <a:defRPr sz="6000">
                <a:solidFill>
                  <a:schemeClr val="tx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Tree>
    <p:extLst>
      <p:ext uri="{BB962C8B-B14F-4D97-AF65-F5344CB8AC3E}">
        <p14:creationId xmlns:p14="http://schemas.microsoft.com/office/powerpoint/2010/main" val="3256138099"/>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emphasis 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DE4B8AB7-DE8D-3545-9B46-75FA78125E3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506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130 emphasis 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DE4B8AB7-DE8D-3545-9B46-75FA78125E3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1B59B24D-CD47-1EC9-F235-837CFC586F0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Tree>
    <p:extLst>
      <p:ext uri="{BB962C8B-B14F-4D97-AF65-F5344CB8AC3E}">
        <p14:creationId xmlns:p14="http://schemas.microsoft.com/office/powerpoint/2010/main" val="24685199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mphasis plum">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DE4B8AB7-DE8D-3545-9B46-75FA78125E3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917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130 emphasis plum">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831850" y="1709738"/>
            <a:ext cx="10515600" cy="2852737"/>
          </a:xfrm>
        </p:spPr>
        <p:txBody>
          <a:bodyPr anchor="ctr"/>
          <a:lstStyle>
            <a:lvl1pPr>
              <a:defRPr sz="6000">
                <a:solidFill>
                  <a:schemeClr val="bg1"/>
                </a:solidFill>
              </a:defRPr>
            </a:lvl1pPr>
          </a:lstStyle>
          <a:p>
            <a:r>
              <a:rPr lang="en-US" dirty="0"/>
              <a:t>Click to edit title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DE4B8AB7-DE8D-3545-9B46-75FA78125E3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7C31BECE-12F7-9CF0-4A71-65B98641EE7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47522" y="5851526"/>
            <a:ext cx="1706277" cy="687386"/>
          </a:xfrm>
          <a:prstGeom prst="rect">
            <a:avLst/>
          </a:prstGeom>
        </p:spPr>
      </p:pic>
    </p:spTree>
    <p:extLst>
      <p:ext uri="{BB962C8B-B14F-4D97-AF65-F5344CB8AC3E}">
        <p14:creationId xmlns:p14="http://schemas.microsoft.com/office/powerpoint/2010/main" val="239924224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Quote Plum">
    <p:bg>
      <p:bgPr>
        <a:solidFill>
          <a:schemeClr val="accent3"/>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AE8BAA4-C9B8-DB42-8D44-8E75F72D6266}"/>
              </a:ext>
            </a:extLst>
          </p:cNvPr>
          <p:cNvSpPr txBox="1">
            <a:spLocks/>
          </p:cNvSpPr>
          <p:nvPr userDrawn="1"/>
        </p:nvSpPr>
        <p:spPr>
          <a:xfrm>
            <a:off x="677852" y="1694317"/>
            <a:ext cx="2233299" cy="1907300"/>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6000" kern="1200">
                <a:solidFill>
                  <a:schemeClr val="bg1"/>
                </a:solidFill>
                <a:latin typeface="Georgia" panose="02040502050405020303" pitchFamily="18" charset="0"/>
                <a:ea typeface="+mj-ea"/>
                <a:cs typeface="+mj-cs"/>
              </a:defRPr>
            </a:lvl1pPr>
          </a:lstStyle>
          <a:p>
            <a:r>
              <a:rPr lang="en-US" sz="14800" dirty="0">
                <a:solidFill>
                  <a:schemeClr val="accent1"/>
                </a:solidFill>
                <a:latin typeface="Arial" panose="020B0604020202020204" pitchFamily="34" charset="0"/>
              </a:rPr>
              <a:t>“</a:t>
            </a:r>
          </a:p>
        </p:txBody>
      </p:sp>
      <p:sp>
        <p:nvSpPr>
          <p:cNvPr id="2" name="Title 1">
            <a:extLst>
              <a:ext uri="{FF2B5EF4-FFF2-40B4-BE49-F238E27FC236}">
                <a16:creationId xmlns:a16="http://schemas.microsoft.com/office/drawing/2014/main" id="{DB2F8F37-DF65-0647-AAAB-0FB7A3E64028}"/>
              </a:ext>
            </a:extLst>
          </p:cNvPr>
          <p:cNvSpPr>
            <a:spLocks noGrp="1"/>
          </p:cNvSpPr>
          <p:nvPr>
            <p:ph type="title" hasCustomPrompt="1"/>
          </p:nvPr>
        </p:nvSpPr>
        <p:spPr>
          <a:xfrm>
            <a:off x="1754156" y="1709738"/>
            <a:ext cx="9593294" cy="2852737"/>
          </a:xfrm>
        </p:spPr>
        <p:txBody>
          <a:bodyPr anchor="t"/>
          <a:lstStyle>
            <a:lvl1pPr>
              <a:defRPr sz="6000">
                <a:solidFill>
                  <a:schemeClr val="bg1"/>
                </a:solidFill>
              </a:defRPr>
            </a:lvl1pPr>
          </a:lstStyle>
          <a:p>
            <a:r>
              <a:rPr lang="en-US" dirty="0"/>
              <a:t>Click to edit quote.”</a:t>
            </a:r>
          </a:p>
        </p:txBody>
      </p:sp>
      <p:sp>
        <p:nvSpPr>
          <p:cNvPr id="3" name="Text Placeholder 2">
            <a:extLst>
              <a:ext uri="{FF2B5EF4-FFF2-40B4-BE49-F238E27FC236}">
                <a16:creationId xmlns:a16="http://schemas.microsoft.com/office/drawing/2014/main" id="{51B44110-6D49-5F4C-877E-CBB33C4F4327}"/>
              </a:ext>
            </a:extLst>
          </p:cNvPr>
          <p:cNvSpPr>
            <a:spLocks noGrp="1"/>
          </p:cNvSpPr>
          <p:nvPr>
            <p:ph type="body" idx="1" hasCustomPrompt="1"/>
          </p:nvPr>
        </p:nvSpPr>
        <p:spPr>
          <a:xfrm>
            <a:off x="1754156" y="4589463"/>
            <a:ext cx="9593294"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attribution text</a:t>
            </a:r>
          </a:p>
        </p:txBody>
      </p:sp>
      <p:sp>
        <p:nvSpPr>
          <p:cNvPr id="4" name="Date Placeholder 3">
            <a:extLst>
              <a:ext uri="{FF2B5EF4-FFF2-40B4-BE49-F238E27FC236}">
                <a16:creationId xmlns:a16="http://schemas.microsoft.com/office/drawing/2014/main" id="{D443B5E1-64E5-B341-A374-0446D224520A}"/>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B93D6414-D4B1-0C4F-AE7E-E9491ED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6FBC9-E5DF-7144-8324-6758890932D1}"/>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7" name="Picture 6">
            <a:extLst>
              <a:ext uri="{FF2B5EF4-FFF2-40B4-BE49-F238E27FC236}">
                <a16:creationId xmlns:a16="http://schemas.microsoft.com/office/drawing/2014/main" id="{FF412F4D-0307-B44D-8C72-CA0390E2D8A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9334" y="646747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4004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E960-4759-6044-9A50-4CC7320D9115}"/>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5764A9B9-C3AD-A340-8416-0DBA71DD444A}"/>
              </a:ext>
            </a:extLst>
          </p:cNvPr>
          <p:cNvSpPr>
            <a:spLocks noGrp="1"/>
          </p:cNvSpPr>
          <p:nvPr>
            <p:ph sz="half" idx="1" hasCustomPrompt="1"/>
          </p:nvPr>
        </p:nvSpPr>
        <p:spPr>
          <a:xfrm>
            <a:off x="838199" y="1825625"/>
            <a:ext cx="5257801"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DF0CC1D-73BD-B54D-9649-4DEAA76C544D}"/>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6" name="Footer Placeholder 5">
            <a:extLst>
              <a:ext uri="{FF2B5EF4-FFF2-40B4-BE49-F238E27FC236}">
                <a16:creationId xmlns:a16="http://schemas.microsoft.com/office/drawing/2014/main" id="{E7839734-95D4-AF41-A283-90F62EDEF0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2B0B12-D23B-F94A-AFEA-AB88DB239068}"/>
              </a:ext>
            </a:extLst>
          </p:cNvPr>
          <p:cNvSpPr>
            <a:spLocks noGrp="1"/>
          </p:cNvSpPr>
          <p:nvPr>
            <p:ph type="sldNum" sz="quarter" idx="12"/>
          </p:nvPr>
        </p:nvSpPr>
        <p:spPr/>
        <p:txBody>
          <a:bodyPr/>
          <a:lstStyle/>
          <a:p>
            <a:fld id="{89549161-5FA2-144E-8455-2073D849BC44}" type="slidenum">
              <a:rPr lang="en-US" smtClean="0"/>
              <a:t>‹#›</a:t>
            </a:fld>
            <a:endParaRPr lang="en-US"/>
          </a:p>
        </p:txBody>
      </p:sp>
      <p:sp>
        <p:nvSpPr>
          <p:cNvPr id="9" name="Content Placeholder 2">
            <a:extLst>
              <a:ext uri="{FF2B5EF4-FFF2-40B4-BE49-F238E27FC236}">
                <a16:creationId xmlns:a16="http://schemas.microsoft.com/office/drawing/2014/main" id="{2DB70D63-5CF4-45F0-A27B-4B5A690B3AAD}"/>
              </a:ext>
            </a:extLst>
          </p:cNvPr>
          <p:cNvSpPr>
            <a:spLocks noGrp="1"/>
          </p:cNvSpPr>
          <p:nvPr>
            <p:ph sz="half" idx="13" hasCustomPrompt="1"/>
          </p:nvPr>
        </p:nvSpPr>
        <p:spPr>
          <a:xfrm>
            <a:off x="6230006" y="1815114"/>
            <a:ext cx="5257801"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73662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30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E960-4759-6044-9A50-4CC7320D9115}"/>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5764A9B9-C3AD-A340-8416-0DBA71DD444A}"/>
              </a:ext>
            </a:extLst>
          </p:cNvPr>
          <p:cNvSpPr>
            <a:spLocks noGrp="1"/>
          </p:cNvSpPr>
          <p:nvPr>
            <p:ph sz="half" idx="1" hasCustomPrompt="1"/>
          </p:nvPr>
        </p:nvSpPr>
        <p:spPr>
          <a:xfrm>
            <a:off x="838199" y="1825625"/>
            <a:ext cx="6361387"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DF0CC1D-73BD-B54D-9649-4DEAA76C544D}"/>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6" name="Footer Placeholder 5">
            <a:extLst>
              <a:ext uri="{FF2B5EF4-FFF2-40B4-BE49-F238E27FC236}">
                <a16:creationId xmlns:a16="http://schemas.microsoft.com/office/drawing/2014/main" id="{E7839734-95D4-AF41-A283-90F62EDEF0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2B0B12-D23B-F94A-AFEA-AB88DB239068}"/>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4" name="Picture 3">
            <a:extLst>
              <a:ext uri="{FF2B5EF4-FFF2-40B4-BE49-F238E27FC236}">
                <a16:creationId xmlns:a16="http://schemas.microsoft.com/office/drawing/2014/main" id="{4EBEB692-9388-E36A-306E-953526219AE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593699" y="3278300"/>
            <a:ext cx="3699666" cy="1490437"/>
          </a:xfrm>
          <a:prstGeom prst="rect">
            <a:avLst/>
          </a:prstGeom>
        </p:spPr>
      </p:pic>
    </p:spTree>
    <p:extLst>
      <p:ext uri="{BB962C8B-B14F-4D97-AF65-F5344CB8AC3E}">
        <p14:creationId xmlns:p14="http://schemas.microsoft.com/office/powerpoint/2010/main" val="168996416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30 Two Content Grey">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E960-4759-6044-9A50-4CC7320D9115}"/>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5764A9B9-C3AD-A340-8416-0DBA71DD444A}"/>
              </a:ext>
            </a:extLst>
          </p:cNvPr>
          <p:cNvSpPr>
            <a:spLocks noGrp="1"/>
          </p:cNvSpPr>
          <p:nvPr>
            <p:ph sz="half" idx="1" hasCustomPrompt="1"/>
          </p:nvPr>
        </p:nvSpPr>
        <p:spPr>
          <a:xfrm>
            <a:off x="838199" y="1825625"/>
            <a:ext cx="6361387"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DF0CC1D-73BD-B54D-9649-4DEAA76C544D}"/>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6" name="Footer Placeholder 5">
            <a:extLst>
              <a:ext uri="{FF2B5EF4-FFF2-40B4-BE49-F238E27FC236}">
                <a16:creationId xmlns:a16="http://schemas.microsoft.com/office/drawing/2014/main" id="{E7839734-95D4-AF41-A283-90F62EDEF0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2B0B12-D23B-F94A-AFEA-AB88DB239068}"/>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4" name="Picture 3">
            <a:extLst>
              <a:ext uri="{FF2B5EF4-FFF2-40B4-BE49-F238E27FC236}">
                <a16:creationId xmlns:a16="http://schemas.microsoft.com/office/drawing/2014/main" id="{4EBEB692-9388-E36A-306E-953526219AE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593699" y="3278300"/>
            <a:ext cx="3699666" cy="1490437"/>
          </a:xfrm>
          <a:prstGeom prst="rect">
            <a:avLst/>
          </a:prstGeom>
        </p:spPr>
      </p:pic>
    </p:spTree>
    <p:extLst>
      <p:ext uri="{BB962C8B-B14F-4D97-AF65-F5344CB8AC3E}">
        <p14:creationId xmlns:p14="http://schemas.microsoft.com/office/powerpoint/2010/main" val="2558258592"/>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mparison Layou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B6EB0C6-606C-4AFB-8FF8-AB43606B95BD}"/>
              </a:ext>
            </a:extLst>
          </p:cNvPr>
          <p:cNvSpPr/>
          <p:nvPr userDrawn="1"/>
        </p:nvSpPr>
        <p:spPr>
          <a:xfrm>
            <a:off x="6599236" y="4919940"/>
            <a:ext cx="5592763"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25CE6D5A-A5C0-4B12-A26A-691D5743FA5C}"/>
              </a:ext>
            </a:extLst>
          </p:cNvPr>
          <p:cNvSpPr/>
          <p:nvPr userDrawn="1"/>
        </p:nvSpPr>
        <p:spPr>
          <a:xfrm>
            <a:off x="-82063" y="1648186"/>
            <a:ext cx="5709139"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hasCustomPrompt="1"/>
          </p:nvPr>
        </p:nvSpPr>
        <p:spPr>
          <a:xfrm>
            <a:off x="515938" y="246621"/>
            <a:ext cx="11150600" cy="920336"/>
          </a:xfrm>
        </p:spPr>
        <p:txBody>
          <a:bodyPr lIns="0" tIns="0" rIns="0" bIns="0" anchor="b">
            <a:noAutofit/>
          </a:bodyPr>
          <a:lstStyle>
            <a:lvl1pPr>
              <a:defRPr sz="4400" b="0" cap="none" baseline="0"/>
            </a:lvl1pPr>
          </a:lstStyle>
          <a:p>
            <a:r>
              <a:rPr lang="en-US" noProof="0" dirty="0"/>
              <a:t>Click to edit title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15938" y="2863158"/>
            <a:ext cx="4568824" cy="3047312"/>
          </a:xfrm>
        </p:spPr>
        <p:txBody>
          <a:bodyPr lIns="0" tIns="0" rIns="0" bIns="0">
            <a:normAutofit/>
          </a:bodyPr>
          <a:lstStyle>
            <a:lvl1pPr marL="0" indent="-182880" algn="l">
              <a:buFont typeface="Arial" panose="020B0604020202020204" pitchFamily="34" charset="0"/>
              <a:buChar char="•"/>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515938" y="1903728"/>
            <a:ext cx="4374114" cy="495389"/>
          </a:xfrm>
        </p:spPr>
        <p:txBody>
          <a:bodyPr lIns="0" tIns="0" rIns="0" bIns="0" anchor="ctr">
            <a:noAutofit/>
          </a:bodyPr>
          <a:lstStyle>
            <a:lvl1pPr marL="0" indent="0" algn="l">
              <a:buNone/>
              <a:defRPr sz="2400" b="1" cap="all"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Topic 01 comes here</a:t>
            </a:r>
          </a:p>
        </p:txBody>
      </p:sp>
      <p:sp>
        <p:nvSpPr>
          <p:cNvPr id="23" name="Content Placeholder 2">
            <a:extLst>
              <a:ext uri="{FF2B5EF4-FFF2-40B4-BE49-F238E27FC236}">
                <a16:creationId xmlns:a16="http://schemas.microsoft.com/office/drawing/2014/main" id="{E5123CE7-2F8A-489B-BD99-0C2A33ADF49A}"/>
              </a:ext>
            </a:extLst>
          </p:cNvPr>
          <p:cNvSpPr>
            <a:spLocks noGrp="1"/>
          </p:cNvSpPr>
          <p:nvPr>
            <p:ph idx="19" hasCustomPrompt="1"/>
          </p:nvPr>
        </p:nvSpPr>
        <p:spPr>
          <a:xfrm>
            <a:off x="7128979" y="1667975"/>
            <a:ext cx="4546924" cy="3047311"/>
          </a:xfrm>
        </p:spPr>
        <p:txBody>
          <a:bodyPr lIns="0" tIns="0" rIns="0" bIns="0" anchor="b">
            <a:normAutofit/>
          </a:bodyPr>
          <a:lstStyle>
            <a:lvl1pPr marL="0" indent="182880" algn="l">
              <a:buFont typeface="Arial" panose="020B0604020202020204" pitchFamily="34" charset="0"/>
              <a:buChar char="•"/>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sp>
        <p:nvSpPr>
          <p:cNvPr id="25" name="Content Placeholder 2">
            <a:extLst>
              <a:ext uri="{FF2B5EF4-FFF2-40B4-BE49-F238E27FC236}">
                <a16:creationId xmlns:a16="http://schemas.microsoft.com/office/drawing/2014/main" id="{07730BCF-AC2A-4FEC-8F01-63964DB444CF}"/>
              </a:ext>
            </a:extLst>
          </p:cNvPr>
          <p:cNvSpPr>
            <a:spLocks noGrp="1"/>
          </p:cNvSpPr>
          <p:nvPr>
            <p:ph idx="20" hasCustomPrompt="1"/>
          </p:nvPr>
        </p:nvSpPr>
        <p:spPr>
          <a:xfrm>
            <a:off x="7128978" y="5175482"/>
            <a:ext cx="4537559" cy="536205"/>
          </a:xfrm>
        </p:spPr>
        <p:txBody>
          <a:bodyPr lIns="0" tIns="0" rIns="0" bIns="0" anchor="ctr">
            <a:noAutofit/>
          </a:bodyPr>
          <a:lstStyle>
            <a:lvl1pPr marL="0" indent="0" algn="l">
              <a:buNone/>
              <a:defRPr sz="2400" b="1" cap="all"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Topic 02 comes here</a:t>
            </a:r>
          </a:p>
        </p:txBody>
      </p:sp>
      <p:grpSp>
        <p:nvGrpSpPr>
          <p:cNvPr id="6" name="Group 5">
            <a:extLst>
              <a:ext uri="{FF2B5EF4-FFF2-40B4-BE49-F238E27FC236}">
                <a16:creationId xmlns:a16="http://schemas.microsoft.com/office/drawing/2014/main" id="{221AFD90-8E15-0B47-868A-3055092CD34F}"/>
              </a:ext>
            </a:extLst>
          </p:cNvPr>
          <p:cNvGrpSpPr/>
          <p:nvPr userDrawn="1"/>
        </p:nvGrpSpPr>
        <p:grpSpPr>
          <a:xfrm>
            <a:off x="5018503" y="1652762"/>
            <a:ext cx="1001899" cy="1001899"/>
            <a:chOff x="5084763" y="1652762"/>
            <a:chExt cx="1001899" cy="1001899"/>
          </a:xfrm>
        </p:grpSpPr>
        <p:sp>
          <p:nvSpPr>
            <p:cNvPr id="21" name="Oval 20">
              <a:extLst>
                <a:ext uri="{FF2B5EF4-FFF2-40B4-BE49-F238E27FC236}">
                  <a16:creationId xmlns:a16="http://schemas.microsoft.com/office/drawing/2014/main" id="{919C8692-230B-D543-A7F7-4FD61B04D1C6}"/>
                </a:ext>
              </a:extLst>
            </p:cNvPr>
            <p:cNvSpPr>
              <a:spLocks noChangeAspect="1"/>
            </p:cNvSpPr>
            <p:nvPr userDrawn="1"/>
          </p:nvSpPr>
          <p:spPr>
            <a:xfrm>
              <a:off x="5084763" y="1652762"/>
              <a:ext cx="1001899" cy="10018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Picture 10">
              <a:extLst>
                <a:ext uri="{FF2B5EF4-FFF2-40B4-BE49-F238E27FC236}">
                  <a16:creationId xmlns:a16="http://schemas.microsoft.com/office/drawing/2014/main" id="{15E622A0-29AC-9241-AA3D-127913D0943D}"/>
                </a:ext>
              </a:extLst>
            </p:cNvPr>
            <p:cNvPicPr>
              <a:picLocks noChangeAspect="1"/>
            </p:cNvPicPr>
            <p:nvPr userDrawn="1"/>
          </p:nvPicPr>
          <p:blipFill>
            <a:blip r:embed="rId2"/>
            <a:stretch>
              <a:fillRect/>
            </a:stretch>
          </p:blipFill>
          <p:spPr>
            <a:xfrm rot="12308430">
              <a:off x="5204745" y="1787959"/>
              <a:ext cx="726926" cy="726926"/>
            </a:xfrm>
            <a:prstGeom prst="rect">
              <a:avLst/>
            </a:prstGeom>
          </p:spPr>
        </p:pic>
      </p:grpSp>
      <p:grpSp>
        <p:nvGrpSpPr>
          <p:cNvPr id="5" name="Group 4">
            <a:extLst>
              <a:ext uri="{FF2B5EF4-FFF2-40B4-BE49-F238E27FC236}">
                <a16:creationId xmlns:a16="http://schemas.microsoft.com/office/drawing/2014/main" id="{71734A3A-1266-BF4A-9A0B-09C2F1FE90DF}"/>
              </a:ext>
            </a:extLst>
          </p:cNvPr>
          <p:cNvGrpSpPr/>
          <p:nvPr userDrawn="1"/>
        </p:nvGrpSpPr>
        <p:grpSpPr>
          <a:xfrm>
            <a:off x="6034316" y="4919939"/>
            <a:ext cx="1001899" cy="1001899"/>
            <a:chOff x="6100576" y="4919939"/>
            <a:chExt cx="1001899" cy="1001899"/>
          </a:xfrm>
        </p:grpSpPr>
        <p:sp>
          <p:nvSpPr>
            <p:cNvPr id="28" name="Oval 27">
              <a:extLst>
                <a:ext uri="{FF2B5EF4-FFF2-40B4-BE49-F238E27FC236}">
                  <a16:creationId xmlns:a16="http://schemas.microsoft.com/office/drawing/2014/main" id="{F95B55F4-B501-3440-8904-A1C7F049CBE8}"/>
                </a:ext>
              </a:extLst>
            </p:cNvPr>
            <p:cNvSpPr>
              <a:spLocks noChangeAspect="1"/>
            </p:cNvSpPr>
            <p:nvPr userDrawn="1"/>
          </p:nvSpPr>
          <p:spPr>
            <a:xfrm>
              <a:off x="6100576" y="4919939"/>
              <a:ext cx="1001899" cy="10018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2" name="Picture 11">
              <a:extLst>
                <a:ext uri="{FF2B5EF4-FFF2-40B4-BE49-F238E27FC236}">
                  <a16:creationId xmlns:a16="http://schemas.microsoft.com/office/drawing/2014/main" id="{8AE88FE2-8663-1641-B2D7-44B069899EC7}"/>
                </a:ext>
              </a:extLst>
            </p:cNvPr>
            <p:cNvPicPr>
              <a:picLocks noChangeAspect="1"/>
            </p:cNvPicPr>
            <p:nvPr userDrawn="1"/>
          </p:nvPicPr>
          <p:blipFill>
            <a:blip r:embed="rId2"/>
            <a:stretch>
              <a:fillRect/>
            </a:stretch>
          </p:blipFill>
          <p:spPr>
            <a:xfrm rot="1617130">
              <a:off x="6228388" y="5059713"/>
              <a:ext cx="726926" cy="726926"/>
            </a:xfrm>
            <a:prstGeom prst="rect">
              <a:avLst/>
            </a:prstGeom>
          </p:spPr>
        </p:pic>
      </p:grpSp>
    </p:spTree>
    <p:extLst>
      <p:ext uri="{BB962C8B-B14F-4D97-AF65-F5344CB8AC3E}">
        <p14:creationId xmlns:p14="http://schemas.microsoft.com/office/powerpoint/2010/main" val="22163879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ancy bullets">
    <p:spTree>
      <p:nvGrpSpPr>
        <p:cNvPr id="1" name=""/>
        <p:cNvGrpSpPr/>
        <p:nvPr/>
      </p:nvGrpSpPr>
      <p:grpSpPr>
        <a:xfrm>
          <a:off x="0" y="0"/>
          <a:ext cx="0" cy="0"/>
          <a:chOff x="0" y="0"/>
          <a:chExt cx="0" cy="0"/>
        </a:xfrm>
      </p:grpSpPr>
      <p:sp>
        <p:nvSpPr>
          <p:cNvPr id="21" name="Text Placeholder 7">
            <a:extLst>
              <a:ext uri="{FF2B5EF4-FFF2-40B4-BE49-F238E27FC236}">
                <a16:creationId xmlns:a16="http://schemas.microsoft.com/office/drawing/2014/main" id="{B0EDDACC-9E75-024E-82B1-A5C133B76AC0}"/>
              </a:ext>
            </a:extLst>
          </p:cNvPr>
          <p:cNvSpPr>
            <a:spLocks noGrp="1"/>
          </p:cNvSpPr>
          <p:nvPr userDrawn="1">
            <p:ph type="body" sz="quarter" idx="13" hasCustomPrompt="1"/>
          </p:nvPr>
        </p:nvSpPr>
        <p:spPr>
          <a:xfrm>
            <a:off x="838199" y="1814738"/>
            <a:ext cx="10515599" cy="4215947"/>
          </a:xfrm>
        </p:spPr>
        <p:txBody>
          <a:bodyPr/>
          <a:lstStyle>
            <a:lvl1pPr marL="0" indent="320040">
              <a:buSzPct val="90000"/>
              <a:buFontTx/>
              <a:buBlip>
                <a:blip r:embed="rId2"/>
              </a:buBlip>
              <a:tabLst/>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8C5B1CDE-515C-904B-9CF7-B3E881571760}"/>
              </a:ext>
            </a:extLst>
          </p:cNvPr>
          <p:cNvSpPr>
            <a:spLocks noGrp="1"/>
          </p:cNvSpPr>
          <p:nvPr>
            <p:ph type="title" hasCustomPrompt="1"/>
          </p:nvPr>
        </p:nvSpPr>
        <p:spPr>
          <a:xfrm>
            <a:off x="838200" y="365125"/>
            <a:ext cx="10515600" cy="1325563"/>
          </a:xfrm>
        </p:spPr>
        <p:txBody>
          <a:bodyPr/>
          <a:lstStyle/>
          <a:p>
            <a:r>
              <a:rPr lang="en-US" dirty="0"/>
              <a:t>Click to edit title</a:t>
            </a:r>
          </a:p>
        </p:txBody>
      </p:sp>
    </p:spTree>
    <p:extLst>
      <p:ext uri="{BB962C8B-B14F-4D97-AF65-F5344CB8AC3E}">
        <p14:creationId xmlns:p14="http://schemas.microsoft.com/office/powerpoint/2010/main" val="19463835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ancy bullets with header">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85B43DD-67D9-894A-9B0B-E851A98C1330}"/>
              </a:ext>
            </a:extLst>
          </p:cNvPr>
          <p:cNvSpPr/>
          <p:nvPr userDrawn="1"/>
        </p:nvSpPr>
        <p:spPr>
          <a:xfrm>
            <a:off x="805873" y="466228"/>
            <a:ext cx="11386128" cy="9774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7" name="Group 36">
            <a:extLst>
              <a:ext uri="{FF2B5EF4-FFF2-40B4-BE49-F238E27FC236}">
                <a16:creationId xmlns:a16="http://schemas.microsoft.com/office/drawing/2014/main" id="{14202D1A-A217-1745-8A8B-5EC74D18F938}"/>
              </a:ext>
            </a:extLst>
          </p:cNvPr>
          <p:cNvGrpSpPr/>
          <p:nvPr userDrawn="1"/>
        </p:nvGrpSpPr>
        <p:grpSpPr>
          <a:xfrm>
            <a:off x="314598" y="451714"/>
            <a:ext cx="1001899" cy="1001899"/>
            <a:chOff x="329370" y="1648186"/>
            <a:chExt cx="1001899" cy="1001899"/>
          </a:xfrm>
        </p:grpSpPr>
        <p:sp>
          <p:nvSpPr>
            <p:cNvPr id="38" name="Oval 37">
              <a:extLst>
                <a:ext uri="{FF2B5EF4-FFF2-40B4-BE49-F238E27FC236}">
                  <a16:creationId xmlns:a16="http://schemas.microsoft.com/office/drawing/2014/main" id="{52AEF623-E82B-A74C-A8D0-8A8240EA92D5}"/>
                </a:ext>
              </a:extLst>
            </p:cNvPr>
            <p:cNvSpPr>
              <a:spLocks noChangeAspect="1"/>
            </p:cNvSpPr>
            <p:nvPr userDrawn="1"/>
          </p:nvSpPr>
          <p:spPr>
            <a:xfrm>
              <a:off x="329370" y="1648186"/>
              <a:ext cx="1001899" cy="10018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9" name="Picture 38">
              <a:extLst>
                <a:ext uri="{FF2B5EF4-FFF2-40B4-BE49-F238E27FC236}">
                  <a16:creationId xmlns:a16="http://schemas.microsoft.com/office/drawing/2014/main" id="{A7DE2629-5730-F848-8E33-1082710454B8}"/>
                </a:ext>
              </a:extLst>
            </p:cNvPr>
            <p:cNvPicPr>
              <a:picLocks noChangeAspect="1"/>
            </p:cNvPicPr>
            <p:nvPr userDrawn="1"/>
          </p:nvPicPr>
          <p:blipFill>
            <a:blip r:embed="rId2"/>
            <a:stretch>
              <a:fillRect/>
            </a:stretch>
          </p:blipFill>
          <p:spPr>
            <a:xfrm rot="1617130">
              <a:off x="457182" y="1787960"/>
              <a:ext cx="726926" cy="726926"/>
            </a:xfrm>
            <a:prstGeom prst="rect">
              <a:avLst/>
            </a:prstGeom>
          </p:spPr>
        </p:pic>
      </p:grpSp>
      <p:sp>
        <p:nvSpPr>
          <p:cNvPr id="2" name="Title 1">
            <a:extLst>
              <a:ext uri="{FF2B5EF4-FFF2-40B4-BE49-F238E27FC236}">
                <a16:creationId xmlns:a16="http://schemas.microsoft.com/office/drawing/2014/main" id="{32970CD0-696D-4313-96BA-4AA72C813BD0}"/>
              </a:ext>
            </a:extLst>
          </p:cNvPr>
          <p:cNvSpPr>
            <a:spLocks noGrp="1"/>
          </p:cNvSpPr>
          <p:nvPr>
            <p:ph type="title" hasCustomPrompt="1"/>
          </p:nvPr>
        </p:nvSpPr>
        <p:spPr>
          <a:xfrm>
            <a:off x="1534885" y="576943"/>
            <a:ext cx="10421587" cy="740228"/>
          </a:xfrm>
        </p:spPr>
        <p:txBody>
          <a:bodyPr lIns="0" tIns="0" rIns="0" bIns="0" anchor="b">
            <a:noAutofit/>
          </a:bodyPr>
          <a:lstStyle>
            <a:lvl1pPr>
              <a:defRPr sz="4400" b="0" cap="none" baseline="0"/>
            </a:lvl1pPr>
          </a:lstStyle>
          <a:p>
            <a:r>
              <a:rPr lang="en-US" noProof="0" dirty="0"/>
              <a:t>Click to edit title</a:t>
            </a:r>
          </a:p>
        </p:txBody>
      </p:sp>
      <p:sp>
        <p:nvSpPr>
          <p:cNvPr id="21" name="Text Placeholder 7">
            <a:extLst>
              <a:ext uri="{FF2B5EF4-FFF2-40B4-BE49-F238E27FC236}">
                <a16:creationId xmlns:a16="http://schemas.microsoft.com/office/drawing/2014/main" id="{B0EDDACC-9E75-024E-82B1-A5C133B76AC0}"/>
              </a:ext>
            </a:extLst>
          </p:cNvPr>
          <p:cNvSpPr>
            <a:spLocks noGrp="1"/>
          </p:cNvSpPr>
          <p:nvPr userDrawn="1">
            <p:ph type="body" sz="quarter" idx="13" hasCustomPrompt="1"/>
          </p:nvPr>
        </p:nvSpPr>
        <p:spPr>
          <a:xfrm>
            <a:off x="1534885" y="1996462"/>
            <a:ext cx="9341304" cy="3744060"/>
          </a:xfrm>
        </p:spPr>
        <p:txBody>
          <a:bodyPr/>
          <a:lstStyle>
            <a:lvl1pPr marL="0" indent="320040">
              <a:buSzPct val="90000"/>
              <a:buFontTx/>
              <a:buBlip>
                <a:blip r:embed="rId3"/>
              </a:buBlip>
              <a:tabLst/>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840127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Graphic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hasCustomPrompt="1"/>
          </p:nvPr>
        </p:nvSpPr>
        <p:spPr>
          <a:xfrm>
            <a:off x="515938" y="246621"/>
            <a:ext cx="11150600" cy="920336"/>
          </a:xfrm>
        </p:spPr>
        <p:txBody>
          <a:bodyPr lIns="0" tIns="0" rIns="0" bIns="0" anchor="b">
            <a:noAutofit/>
          </a:bodyPr>
          <a:lstStyle>
            <a:lvl1pPr>
              <a:defRPr sz="4400" b="0" cap="none" baseline="0"/>
            </a:lvl1pPr>
          </a:lstStyle>
          <a:p>
            <a:r>
              <a:rPr lang="en-US" noProof="0" dirty="0"/>
              <a:t>Click to edit title</a:t>
            </a:r>
          </a:p>
        </p:txBody>
      </p:sp>
    </p:spTree>
    <p:extLst>
      <p:ext uri="{BB962C8B-B14F-4D97-AF65-F5344CB8AC3E}">
        <p14:creationId xmlns:p14="http://schemas.microsoft.com/office/powerpoint/2010/main" val="37314786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mparison with photo">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E4E194-63F1-4D43-AC02-75733DF045E9}"/>
              </a:ext>
            </a:extLst>
          </p:cNvPr>
          <p:cNvSpPr/>
          <p:nvPr userDrawn="1"/>
        </p:nvSpPr>
        <p:spPr>
          <a:xfrm>
            <a:off x="8308181" y="1630018"/>
            <a:ext cx="3883819"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E799E3E2-888B-2343-9A63-F84C03265CB5}"/>
              </a:ext>
            </a:extLst>
          </p:cNvPr>
          <p:cNvSpPr>
            <a:spLocks noChangeAspect="1"/>
          </p:cNvSpPr>
          <p:nvPr userDrawn="1"/>
        </p:nvSpPr>
        <p:spPr>
          <a:xfrm>
            <a:off x="9833702" y="1823757"/>
            <a:ext cx="832104" cy="832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3755C1FB-E61C-4BBC-8179-D34908DEA1B6}"/>
              </a:ext>
            </a:extLst>
          </p:cNvPr>
          <p:cNvSpPr/>
          <p:nvPr userDrawn="1"/>
        </p:nvSpPr>
        <p:spPr>
          <a:xfrm>
            <a:off x="0" y="1630018"/>
            <a:ext cx="3883819"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8C1E0992-271E-4948-9461-C7AA54AF8FEA}"/>
              </a:ext>
            </a:extLst>
          </p:cNvPr>
          <p:cNvSpPr>
            <a:spLocks noChangeAspect="1"/>
          </p:cNvSpPr>
          <p:nvPr userDrawn="1"/>
        </p:nvSpPr>
        <p:spPr>
          <a:xfrm>
            <a:off x="1526011" y="1823757"/>
            <a:ext cx="832104" cy="832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hasCustomPrompt="1"/>
          </p:nvPr>
        </p:nvSpPr>
        <p:spPr>
          <a:xfrm>
            <a:off x="515938" y="246621"/>
            <a:ext cx="11150600" cy="920336"/>
          </a:xfrm>
        </p:spPr>
        <p:txBody>
          <a:bodyPr lIns="0" tIns="0" rIns="0" bIns="0" anchor="b">
            <a:noAutofit/>
          </a:bodyPr>
          <a:lstStyle>
            <a:lvl1pPr>
              <a:defRPr sz="4400" b="0" i="0" cap="none" baseline="0"/>
            </a:lvl1pPr>
          </a:lstStyle>
          <a:p>
            <a:r>
              <a:rPr lang="en-US" noProof="0" dirty="0"/>
              <a:t>Click to edit title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219126" y="3207024"/>
            <a:ext cx="3445566" cy="2504663"/>
          </a:xfrm>
        </p:spPr>
        <p:txBody>
          <a:bodyPr lIns="0" tIns="0" rIns="0" bIns="0">
            <a:normAutofit/>
          </a:bodyPr>
          <a:lstStyle>
            <a:lvl1pPr marL="342900" indent="-342900" algn="l">
              <a:buFont typeface="Arial" panose="020B0604020202020204" pitchFamily="34" charset="0"/>
              <a:buChar char="•"/>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3883819" y="1630018"/>
            <a:ext cx="4424362" cy="4373217"/>
          </a:xfrm>
          <a:solidFill>
            <a:schemeClr val="bg2">
              <a:lumMod val="90000"/>
            </a:schemeClr>
          </a:solidFill>
        </p:spPr>
        <p:txBody>
          <a:bodyPr anchor="ctr"/>
          <a:lstStyle>
            <a:lvl1pPr marL="0" indent="0" algn="ctr">
              <a:buNone/>
              <a:defRPr/>
            </a:lvl1pPr>
          </a:lstStyle>
          <a:p>
            <a:r>
              <a:rPr lang="en-US" noProof="0"/>
              <a:t>Click icon to add picture</a:t>
            </a:r>
            <a:endParaRPr lang="en-US" noProof="0" dirty="0"/>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hasCustomPrompt="1"/>
          </p:nvPr>
        </p:nvSpPr>
        <p:spPr>
          <a:xfrm>
            <a:off x="8527490" y="3207024"/>
            <a:ext cx="3445200" cy="2504663"/>
          </a:xfrm>
        </p:spPr>
        <p:txBody>
          <a:bodyPr lIns="0" tIns="0" rIns="0" bIns="0">
            <a:normAutofit/>
          </a:bodyPr>
          <a:lstStyle>
            <a:lvl1pPr marL="342900" indent="-342900" algn="l">
              <a:buFont typeface="Arial" panose="020B0604020202020204" pitchFamily="34" charset="0"/>
              <a:buChar char="•"/>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219126" y="2711636"/>
            <a:ext cx="3445566" cy="495389"/>
          </a:xfrm>
        </p:spPr>
        <p:txBody>
          <a:bodyPr lIns="0" tIns="0" rIns="0" bIns="0" anchor="ctr">
            <a:noAutofit/>
          </a:bodyPr>
          <a:lstStyle>
            <a:lvl1pPr marL="0" indent="0" algn="ctr">
              <a:buNone/>
              <a:defRPr sz="2400" b="1" cap="all" baseline="0">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hasCustomPrompt="1"/>
          </p:nvPr>
        </p:nvSpPr>
        <p:spPr>
          <a:xfrm>
            <a:off x="8527124" y="2711636"/>
            <a:ext cx="3445566" cy="495389"/>
          </a:xfrm>
        </p:spPr>
        <p:txBody>
          <a:bodyPr lIns="0" tIns="0" rIns="0" bIns="0" anchor="ctr">
            <a:noAutofit/>
          </a:bodyPr>
          <a:lstStyle>
            <a:lvl1pPr marL="0" indent="0" algn="ctr">
              <a:buNone/>
              <a:defRPr sz="2400" b="1" cap="all" baseline="0">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pic>
        <p:nvPicPr>
          <p:cNvPr id="12" name="Picture 11">
            <a:extLst>
              <a:ext uri="{FF2B5EF4-FFF2-40B4-BE49-F238E27FC236}">
                <a16:creationId xmlns:a16="http://schemas.microsoft.com/office/drawing/2014/main" id="{7C0BC6C4-DCAF-B544-9AB8-81E955880A14}"/>
              </a:ext>
            </a:extLst>
          </p:cNvPr>
          <p:cNvPicPr>
            <a:picLocks noChangeAspect="1"/>
          </p:cNvPicPr>
          <p:nvPr userDrawn="1"/>
        </p:nvPicPr>
        <p:blipFill>
          <a:blip r:embed="rId2"/>
          <a:stretch>
            <a:fillRect/>
          </a:stretch>
        </p:blipFill>
        <p:spPr>
          <a:xfrm rot="13053251">
            <a:off x="1598682" y="1916787"/>
            <a:ext cx="666404" cy="666404"/>
          </a:xfrm>
          <a:prstGeom prst="rect">
            <a:avLst/>
          </a:prstGeom>
        </p:spPr>
      </p:pic>
      <p:pic>
        <p:nvPicPr>
          <p:cNvPr id="14" name="Picture 13">
            <a:extLst>
              <a:ext uri="{FF2B5EF4-FFF2-40B4-BE49-F238E27FC236}">
                <a16:creationId xmlns:a16="http://schemas.microsoft.com/office/drawing/2014/main" id="{0B2B3BED-CA2A-6A4E-BF31-8F59618EB15C}"/>
              </a:ext>
            </a:extLst>
          </p:cNvPr>
          <p:cNvPicPr>
            <a:picLocks noChangeAspect="1"/>
          </p:cNvPicPr>
          <p:nvPr userDrawn="1"/>
        </p:nvPicPr>
        <p:blipFill>
          <a:blip r:embed="rId2"/>
          <a:stretch>
            <a:fillRect/>
          </a:stretch>
        </p:blipFill>
        <p:spPr>
          <a:xfrm rot="1165538">
            <a:off x="9908070" y="1906607"/>
            <a:ext cx="666404" cy="666404"/>
          </a:xfrm>
          <a:prstGeom prst="rect">
            <a:avLst/>
          </a:prstGeom>
        </p:spPr>
      </p:pic>
    </p:spTree>
    <p:extLst>
      <p:ext uri="{BB962C8B-B14F-4D97-AF65-F5344CB8AC3E}">
        <p14:creationId xmlns:p14="http://schemas.microsoft.com/office/powerpoint/2010/main" val="224135383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2EFF-3590-D94D-91C5-30707931A79E}"/>
              </a:ext>
            </a:extLst>
          </p:cNvPr>
          <p:cNvSpPr>
            <a:spLocks noGrp="1"/>
          </p:cNvSpPr>
          <p:nvPr>
            <p:ph type="title" hasCustomPrompt="1"/>
          </p:nvPr>
        </p:nvSpPr>
        <p:spPr>
          <a:xfrm>
            <a:off x="839788" y="365125"/>
            <a:ext cx="10515600" cy="1325563"/>
          </a:xfrm>
        </p:spPr>
        <p:txBody>
          <a:bodyPr/>
          <a:lstStyle/>
          <a:p>
            <a:r>
              <a:rPr lang="en-US" dirty="0"/>
              <a:t>Click to edit title</a:t>
            </a:r>
          </a:p>
        </p:txBody>
      </p:sp>
      <p:sp>
        <p:nvSpPr>
          <p:cNvPr id="3" name="Text Placeholder 2">
            <a:extLst>
              <a:ext uri="{FF2B5EF4-FFF2-40B4-BE49-F238E27FC236}">
                <a16:creationId xmlns:a16="http://schemas.microsoft.com/office/drawing/2014/main" id="{E5118A2A-301C-CB49-9BB5-E0777F61D2AC}"/>
              </a:ext>
            </a:extLst>
          </p:cNvPr>
          <p:cNvSpPr>
            <a:spLocks noGrp="1"/>
          </p:cNvSpPr>
          <p:nvPr>
            <p:ph type="body" idx="1" hasCustomPrompt="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9DD7ED2D-28B5-B24D-A238-93733592B3B0}"/>
              </a:ext>
            </a:extLst>
          </p:cNvPr>
          <p:cNvSpPr>
            <a:spLocks noGrp="1"/>
          </p:cNvSpPr>
          <p:nvPr>
            <p:ph sz="half" idx="2" hasCustomPrompt="1"/>
          </p:nvPr>
        </p:nvSpPr>
        <p:spPr>
          <a:xfrm>
            <a:off x="839788" y="2505075"/>
            <a:ext cx="5157787" cy="368458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E305FD6-6BEC-694D-BC1F-D2499D6B4F5E}"/>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090CD6A3-A3CD-1D49-BAB3-7BF39DCF0151}"/>
              </a:ext>
            </a:extLst>
          </p:cNvPr>
          <p:cNvSpPr>
            <a:spLocks noGrp="1"/>
          </p:cNvSpPr>
          <p:nvPr>
            <p:ph sz="quarter" idx="4" hasCustomPrompt="1"/>
          </p:nvPr>
        </p:nvSpPr>
        <p:spPr>
          <a:xfrm>
            <a:off x="6172200" y="2505075"/>
            <a:ext cx="5183188" cy="368458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E632A371-05D3-544A-8113-E2A4654ABE3C}"/>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8" name="Footer Placeholder 7">
            <a:extLst>
              <a:ext uri="{FF2B5EF4-FFF2-40B4-BE49-F238E27FC236}">
                <a16:creationId xmlns:a16="http://schemas.microsoft.com/office/drawing/2014/main" id="{F9EA9ECD-5A6B-F04D-B412-3AD515155C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E8DBC5-1E09-DF4A-BC54-11ADE16BB6FE}"/>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88753071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CDC0-A24D-954D-B143-6870E97ACA32}"/>
              </a:ext>
            </a:extLst>
          </p:cNvPr>
          <p:cNvSpPr>
            <a:spLocks noGrp="1"/>
          </p:cNvSpPr>
          <p:nvPr>
            <p:ph type="title" hasCustomPrompt="1"/>
          </p:nvPr>
        </p:nvSpPr>
        <p:spPr/>
        <p:txBody>
          <a:bodyPr/>
          <a:lstStyle/>
          <a:p>
            <a:r>
              <a:rPr lang="en-US" dirty="0"/>
              <a:t>Click to edit title</a:t>
            </a:r>
          </a:p>
        </p:txBody>
      </p:sp>
      <p:sp>
        <p:nvSpPr>
          <p:cNvPr id="3" name="Date Placeholder 2">
            <a:extLst>
              <a:ext uri="{FF2B5EF4-FFF2-40B4-BE49-F238E27FC236}">
                <a16:creationId xmlns:a16="http://schemas.microsoft.com/office/drawing/2014/main" id="{0052B211-3BCA-684B-AF15-01126BE82332}"/>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4" name="Footer Placeholder 3">
            <a:extLst>
              <a:ext uri="{FF2B5EF4-FFF2-40B4-BE49-F238E27FC236}">
                <a16:creationId xmlns:a16="http://schemas.microsoft.com/office/drawing/2014/main" id="{D7E478B2-949C-5A4A-A209-DD320366A5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385C5B-0B24-3049-8264-CF4FCE78B880}"/>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250341483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with waterm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CDC0-A24D-954D-B143-6870E97ACA32}"/>
              </a:ext>
            </a:extLst>
          </p:cNvPr>
          <p:cNvSpPr>
            <a:spLocks noGrp="1"/>
          </p:cNvSpPr>
          <p:nvPr>
            <p:ph type="title" hasCustomPrompt="1"/>
          </p:nvPr>
        </p:nvSpPr>
        <p:spPr/>
        <p:txBody>
          <a:bodyPr/>
          <a:lstStyle/>
          <a:p>
            <a:r>
              <a:rPr lang="en-US" dirty="0"/>
              <a:t>Click to edit title</a:t>
            </a:r>
          </a:p>
        </p:txBody>
      </p:sp>
      <p:sp>
        <p:nvSpPr>
          <p:cNvPr id="3" name="Date Placeholder 2">
            <a:extLst>
              <a:ext uri="{FF2B5EF4-FFF2-40B4-BE49-F238E27FC236}">
                <a16:creationId xmlns:a16="http://schemas.microsoft.com/office/drawing/2014/main" id="{0052B211-3BCA-684B-AF15-01126BE82332}"/>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4" name="Footer Placeholder 3">
            <a:extLst>
              <a:ext uri="{FF2B5EF4-FFF2-40B4-BE49-F238E27FC236}">
                <a16:creationId xmlns:a16="http://schemas.microsoft.com/office/drawing/2014/main" id="{D7E478B2-949C-5A4A-A209-DD320366A5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385C5B-0B24-3049-8264-CF4FCE78B880}"/>
              </a:ext>
            </a:extLst>
          </p:cNvPr>
          <p:cNvSpPr>
            <a:spLocks noGrp="1"/>
          </p:cNvSpPr>
          <p:nvPr>
            <p:ph type="sldNum" sz="quarter" idx="12"/>
          </p:nvPr>
        </p:nvSpPr>
        <p:spPr/>
        <p:txBody>
          <a:bodyPr/>
          <a:lstStyle/>
          <a:p>
            <a:fld id="{89549161-5FA2-144E-8455-2073D849BC44}" type="slidenum">
              <a:rPr lang="en-US" smtClean="0"/>
              <a:t>‹#›</a:t>
            </a:fld>
            <a:endParaRPr lang="en-US"/>
          </a:p>
        </p:txBody>
      </p:sp>
      <p:pic>
        <p:nvPicPr>
          <p:cNvPr id="6" name="Picture 5">
            <a:extLst>
              <a:ext uri="{FF2B5EF4-FFF2-40B4-BE49-F238E27FC236}">
                <a16:creationId xmlns:a16="http://schemas.microsoft.com/office/drawing/2014/main" id="{F8DB8B3D-2677-364D-A27C-02C370649C70}"/>
              </a:ext>
            </a:extLst>
          </p:cNvPr>
          <p:cNvPicPr>
            <a:picLocks noChangeAspect="1"/>
          </p:cNvPicPr>
          <p:nvPr userDrawn="1"/>
        </p:nvPicPr>
        <p:blipFill>
          <a:blip r:embed="rId2">
            <a:alphaModFix amt="80000"/>
          </a:blip>
          <a:stretch>
            <a:fillRect/>
          </a:stretch>
        </p:blipFill>
        <p:spPr>
          <a:xfrm rot="9571063">
            <a:off x="8546565" y="-2395781"/>
            <a:ext cx="5614470" cy="5614470"/>
          </a:xfrm>
          <a:prstGeom prst="rect">
            <a:avLst/>
          </a:prstGeom>
        </p:spPr>
      </p:pic>
      <p:sp>
        <p:nvSpPr>
          <p:cNvPr id="9" name="Content Placeholder 2">
            <a:extLst>
              <a:ext uri="{FF2B5EF4-FFF2-40B4-BE49-F238E27FC236}">
                <a16:creationId xmlns:a16="http://schemas.microsoft.com/office/drawing/2014/main" id="{41F680AB-65FD-284F-B869-E88647082EED}"/>
              </a:ext>
            </a:extLst>
          </p:cNvPr>
          <p:cNvSpPr>
            <a:spLocks noGrp="1"/>
          </p:cNvSpPr>
          <p:nvPr>
            <p:ph idx="1" hasCustomPrompt="1"/>
          </p:nvPr>
        </p:nvSpPr>
        <p:spPr>
          <a:xfrm>
            <a:off x="838200" y="1825625"/>
            <a:ext cx="10515600"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234995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A24846-B70A-EF4E-B00E-B08CBB20DFF4}"/>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3" name="Footer Placeholder 2">
            <a:extLst>
              <a:ext uri="{FF2B5EF4-FFF2-40B4-BE49-F238E27FC236}">
                <a16:creationId xmlns:a16="http://schemas.microsoft.com/office/drawing/2014/main" id="{1888D77A-F3C4-2D40-A165-319D42977E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19D0F2-1CD3-DE41-A499-10DACD1D9276}"/>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30760518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64D5-62EE-324D-922F-AEFDB09CA8E7}"/>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title</a:t>
            </a:r>
          </a:p>
        </p:txBody>
      </p:sp>
      <p:sp>
        <p:nvSpPr>
          <p:cNvPr id="3" name="Content Placeholder 2">
            <a:extLst>
              <a:ext uri="{FF2B5EF4-FFF2-40B4-BE49-F238E27FC236}">
                <a16:creationId xmlns:a16="http://schemas.microsoft.com/office/drawing/2014/main" id="{D44774C3-98AC-9F48-ADEE-C5BAF534DEF0}"/>
              </a:ext>
            </a:extLst>
          </p:cNvPr>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B476462-C5BB-6C41-B932-CF98C393EDFE}"/>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a:extLst>
              <a:ext uri="{FF2B5EF4-FFF2-40B4-BE49-F238E27FC236}">
                <a16:creationId xmlns:a16="http://schemas.microsoft.com/office/drawing/2014/main" id="{76FAA092-E52C-A342-9E0A-5E992242716B}"/>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6" name="Footer Placeholder 5">
            <a:extLst>
              <a:ext uri="{FF2B5EF4-FFF2-40B4-BE49-F238E27FC236}">
                <a16:creationId xmlns:a16="http://schemas.microsoft.com/office/drawing/2014/main" id="{ACF5D2E7-92C9-AA42-8486-D9BA74067A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79C446-5E0A-9A49-85E8-4785FAFE4234}"/>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226238122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0E2287-0F7B-4DD3-A805-DB19BBF3C716}"/>
              </a:ext>
            </a:extLst>
          </p:cNvPr>
          <p:cNvSpPr>
            <a:spLocks noGrp="1"/>
          </p:cNvSpPr>
          <p:nvPr>
            <p:ph type="title" hasCustomPrompt="1"/>
          </p:nvPr>
        </p:nvSpPr>
        <p:spPr>
          <a:xfrm>
            <a:off x="515938" y="246621"/>
            <a:ext cx="11150600" cy="920336"/>
          </a:xfrm>
        </p:spPr>
        <p:txBody>
          <a:bodyPr lIns="0" tIns="0" rIns="0" bIns="0" anchor="b">
            <a:noAutofit/>
          </a:bodyPr>
          <a:lstStyle>
            <a:lvl1pPr>
              <a:defRPr sz="4400" b="0" i="0" cap="none" baseline="0"/>
            </a:lvl1pPr>
          </a:lstStyle>
          <a:p>
            <a:r>
              <a:rPr lang="en-US" noProof="0" dirty="0"/>
              <a:t>Click to edit title</a:t>
            </a:r>
          </a:p>
        </p:txBody>
      </p:sp>
      <p:sp>
        <p:nvSpPr>
          <p:cNvPr id="27"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524454" y="4052306"/>
            <a:ext cx="2588705" cy="1749005"/>
          </a:xfrm>
        </p:spPr>
        <p:txBody>
          <a:bodyPr lIns="0" tIns="0" rIns="0" bIns="0">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edit text</a:t>
            </a:r>
          </a:p>
        </p:txBody>
      </p:sp>
      <p:sp>
        <p:nvSpPr>
          <p:cNvPr id="28" name="Content Placeholder 2">
            <a:extLst>
              <a:ext uri="{FF2B5EF4-FFF2-40B4-BE49-F238E27FC236}">
                <a16:creationId xmlns:a16="http://schemas.microsoft.com/office/drawing/2014/main" id="{93934E34-6CC7-492D-9515-EBEC72EFF4CB}"/>
              </a:ext>
            </a:extLst>
          </p:cNvPr>
          <p:cNvSpPr>
            <a:spLocks noGrp="1"/>
          </p:cNvSpPr>
          <p:nvPr>
            <p:ph idx="17" hasCustomPrompt="1"/>
          </p:nvPr>
        </p:nvSpPr>
        <p:spPr>
          <a:xfrm>
            <a:off x="524454" y="3539268"/>
            <a:ext cx="2588705" cy="495389"/>
          </a:xfrm>
        </p:spPr>
        <p:txBody>
          <a:bodyPr lIns="0" tIns="0" rIns="0" bIns="0" anchor="ctr">
            <a:noAutofit/>
          </a:bodyPr>
          <a:lstStyle>
            <a:lvl1pPr marL="0" indent="0" algn="ctr">
              <a:buNone/>
              <a:defRPr sz="1800" b="1" cap="all" baseline="0">
                <a:solidFill>
                  <a:srgbClr val="0D1D5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Name 01</a:t>
            </a:r>
          </a:p>
        </p:txBody>
      </p:sp>
      <p:sp>
        <p:nvSpPr>
          <p:cNvPr id="29" name="Content Placeholder 2">
            <a:extLst>
              <a:ext uri="{FF2B5EF4-FFF2-40B4-BE49-F238E27FC236}">
                <a16:creationId xmlns:a16="http://schemas.microsoft.com/office/drawing/2014/main" id="{E4E27467-A1AA-4773-AAB5-A96267FBD712}"/>
              </a:ext>
            </a:extLst>
          </p:cNvPr>
          <p:cNvSpPr>
            <a:spLocks noGrp="1"/>
          </p:cNvSpPr>
          <p:nvPr>
            <p:ph idx="18" hasCustomPrompt="1"/>
          </p:nvPr>
        </p:nvSpPr>
        <p:spPr>
          <a:xfrm>
            <a:off x="3377853" y="4052306"/>
            <a:ext cx="2588705" cy="1749005"/>
          </a:xfrm>
        </p:spPr>
        <p:txBody>
          <a:bodyPr lIns="0" tIns="0" rIns="0" bIns="0">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edit text</a:t>
            </a:r>
          </a:p>
        </p:txBody>
      </p:sp>
      <p:sp>
        <p:nvSpPr>
          <p:cNvPr id="30" name="Content Placeholder 2">
            <a:extLst>
              <a:ext uri="{FF2B5EF4-FFF2-40B4-BE49-F238E27FC236}">
                <a16:creationId xmlns:a16="http://schemas.microsoft.com/office/drawing/2014/main" id="{6CABD5EB-4A8B-448B-8ED1-B8B420815B2D}"/>
              </a:ext>
            </a:extLst>
          </p:cNvPr>
          <p:cNvSpPr>
            <a:spLocks noGrp="1"/>
          </p:cNvSpPr>
          <p:nvPr>
            <p:ph idx="19" hasCustomPrompt="1"/>
          </p:nvPr>
        </p:nvSpPr>
        <p:spPr>
          <a:xfrm>
            <a:off x="3377853" y="3539268"/>
            <a:ext cx="2588705" cy="495389"/>
          </a:xfrm>
        </p:spPr>
        <p:txBody>
          <a:bodyPr lIns="0" tIns="0" rIns="0" bIns="0" anchor="ctr">
            <a:noAutofit/>
          </a:bodyPr>
          <a:lstStyle>
            <a:lvl1pPr marL="0" indent="0" algn="ctr">
              <a:buNone/>
              <a:defRPr sz="1800" b="1" cap="all" baseline="0">
                <a:solidFill>
                  <a:srgbClr val="0D1D5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name 02</a:t>
            </a:r>
          </a:p>
        </p:txBody>
      </p:sp>
      <p:sp>
        <p:nvSpPr>
          <p:cNvPr id="31" name="Content Placeholder 2">
            <a:extLst>
              <a:ext uri="{FF2B5EF4-FFF2-40B4-BE49-F238E27FC236}">
                <a16:creationId xmlns:a16="http://schemas.microsoft.com/office/drawing/2014/main" id="{0D86883C-E501-47FF-AE1A-E9CE8B71B421}"/>
              </a:ext>
            </a:extLst>
          </p:cNvPr>
          <p:cNvSpPr>
            <a:spLocks noGrp="1"/>
          </p:cNvSpPr>
          <p:nvPr>
            <p:ph idx="20" hasCustomPrompt="1"/>
          </p:nvPr>
        </p:nvSpPr>
        <p:spPr>
          <a:xfrm>
            <a:off x="6216589" y="4052306"/>
            <a:ext cx="2588705" cy="1749005"/>
          </a:xfrm>
        </p:spPr>
        <p:txBody>
          <a:bodyPr lIns="0" tIns="0" rIns="0" bIns="0">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edit text</a:t>
            </a:r>
          </a:p>
        </p:txBody>
      </p:sp>
      <p:sp>
        <p:nvSpPr>
          <p:cNvPr id="32" name="Content Placeholder 2">
            <a:extLst>
              <a:ext uri="{FF2B5EF4-FFF2-40B4-BE49-F238E27FC236}">
                <a16:creationId xmlns:a16="http://schemas.microsoft.com/office/drawing/2014/main" id="{3683A037-F698-4CC9-904D-F377D71F690F}"/>
              </a:ext>
            </a:extLst>
          </p:cNvPr>
          <p:cNvSpPr>
            <a:spLocks noGrp="1"/>
          </p:cNvSpPr>
          <p:nvPr>
            <p:ph idx="21" hasCustomPrompt="1"/>
          </p:nvPr>
        </p:nvSpPr>
        <p:spPr>
          <a:xfrm>
            <a:off x="6216589" y="3539268"/>
            <a:ext cx="2588705" cy="495389"/>
          </a:xfrm>
        </p:spPr>
        <p:txBody>
          <a:bodyPr lIns="0" tIns="0" rIns="0" bIns="0" anchor="ctr">
            <a:noAutofit/>
          </a:bodyPr>
          <a:lstStyle>
            <a:lvl1pPr marL="0" indent="0" algn="ctr">
              <a:buNone/>
              <a:defRPr sz="1800" b="1" cap="all" baseline="0">
                <a:solidFill>
                  <a:srgbClr val="0D1D5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name 03</a:t>
            </a:r>
          </a:p>
        </p:txBody>
      </p:sp>
      <p:sp>
        <p:nvSpPr>
          <p:cNvPr id="33" name="Content Placeholder 2">
            <a:extLst>
              <a:ext uri="{FF2B5EF4-FFF2-40B4-BE49-F238E27FC236}">
                <a16:creationId xmlns:a16="http://schemas.microsoft.com/office/drawing/2014/main" id="{0A095594-2B82-44ED-8C9B-DA7C4D3D2872}"/>
              </a:ext>
            </a:extLst>
          </p:cNvPr>
          <p:cNvSpPr>
            <a:spLocks noGrp="1"/>
          </p:cNvSpPr>
          <p:nvPr>
            <p:ph idx="22" hasCustomPrompt="1"/>
          </p:nvPr>
        </p:nvSpPr>
        <p:spPr>
          <a:xfrm>
            <a:off x="9068972" y="4052306"/>
            <a:ext cx="2588705" cy="1749005"/>
          </a:xfrm>
        </p:spPr>
        <p:txBody>
          <a:bodyPr lIns="0" tIns="0" rIns="0" bIns="0">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edit text</a:t>
            </a:r>
          </a:p>
        </p:txBody>
      </p:sp>
      <p:sp>
        <p:nvSpPr>
          <p:cNvPr id="34" name="Content Placeholder 2">
            <a:extLst>
              <a:ext uri="{FF2B5EF4-FFF2-40B4-BE49-F238E27FC236}">
                <a16:creationId xmlns:a16="http://schemas.microsoft.com/office/drawing/2014/main" id="{54CDD46A-22ED-48F5-9B5F-13B1B5C4B320}"/>
              </a:ext>
            </a:extLst>
          </p:cNvPr>
          <p:cNvSpPr>
            <a:spLocks noGrp="1"/>
          </p:cNvSpPr>
          <p:nvPr>
            <p:ph idx="23" hasCustomPrompt="1"/>
          </p:nvPr>
        </p:nvSpPr>
        <p:spPr>
          <a:xfrm>
            <a:off x="9068972" y="3539268"/>
            <a:ext cx="2588705" cy="495389"/>
          </a:xfrm>
        </p:spPr>
        <p:txBody>
          <a:bodyPr lIns="0" tIns="0" rIns="0" bIns="0" anchor="ctr">
            <a:noAutofit/>
          </a:bodyPr>
          <a:lstStyle>
            <a:lvl1pPr marL="0" indent="0" algn="ctr">
              <a:buNone/>
              <a:defRPr sz="1800" b="1" cap="all" baseline="0">
                <a:solidFill>
                  <a:srgbClr val="0D1D5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Name 04</a:t>
            </a:r>
          </a:p>
        </p:txBody>
      </p:sp>
      <p:sp>
        <p:nvSpPr>
          <p:cNvPr id="7" name="Picture Placeholder 6">
            <a:extLst>
              <a:ext uri="{FF2B5EF4-FFF2-40B4-BE49-F238E27FC236}">
                <a16:creationId xmlns:a16="http://schemas.microsoft.com/office/drawing/2014/main" id="{4C72F29F-406A-174D-8263-6A5E60B86FC7}"/>
              </a:ext>
            </a:extLst>
          </p:cNvPr>
          <p:cNvSpPr>
            <a:spLocks noGrp="1"/>
          </p:cNvSpPr>
          <p:nvPr>
            <p:ph type="pic" sz="quarter" idx="24" hasCustomPrompt="1"/>
          </p:nvPr>
        </p:nvSpPr>
        <p:spPr>
          <a:xfrm>
            <a:off x="523875" y="1629853"/>
            <a:ext cx="2589213" cy="1728788"/>
          </a:xfrm>
          <a:solidFill>
            <a:schemeClr val="bg2"/>
          </a:solidFill>
        </p:spPr>
        <p:txBody>
          <a:bodyPr/>
          <a:lstStyle/>
          <a:p>
            <a:r>
              <a:rPr lang="en-US" dirty="0"/>
              <a:t>Click on icon to add picture</a:t>
            </a:r>
          </a:p>
        </p:txBody>
      </p:sp>
      <p:sp>
        <p:nvSpPr>
          <p:cNvPr id="35" name="Picture Placeholder 6">
            <a:extLst>
              <a:ext uri="{FF2B5EF4-FFF2-40B4-BE49-F238E27FC236}">
                <a16:creationId xmlns:a16="http://schemas.microsoft.com/office/drawing/2014/main" id="{DD0A510B-698D-E046-BEA3-BDD239C5EAD2}"/>
              </a:ext>
            </a:extLst>
          </p:cNvPr>
          <p:cNvSpPr>
            <a:spLocks noGrp="1"/>
          </p:cNvSpPr>
          <p:nvPr>
            <p:ph type="pic" sz="quarter" idx="25" hasCustomPrompt="1"/>
          </p:nvPr>
        </p:nvSpPr>
        <p:spPr>
          <a:xfrm>
            <a:off x="3377345" y="1629853"/>
            <a:ext cx="2589213" cy="1728788"/>
          </a:xfrm>
          <a:solidFill>
            <a:schemeClr val="bg2"/>
          </a:solidFill>
        </p:spPr>
        <p:txBody>
          <a:bodyPr/>
          <a:lstStyle/>
          <a:p>
            <a:r>
              <a:rPr lang="en-US" dirty="0"/>
              <a:t>Click on icon to add picture</a:t>
            </a:r>
          </a:p>
        </p:txBody>
      </p:sp>
      <p:sp>
        <p:nvSpPr>
          <p:cNvPr id="36" name="Picture Placeholder 6">
            <a:extLst>
              <a:ext uri="{FF2B5EF4-FFF2-40B4-BE49-F238E27FC236}">
                <a16:creationId xmlns:a16="http://schemas.microsoft.com/office/drawing/2014/main" id="{7D5D56A2-06E9-3545-AE56-63DDA545D18B}"/>
              </a:ext>
            </a:extLst>
          </p:cNvPr>
          <p:cNvSpPr>
            <a:spLocks noGrp="1"/>
          </p:cNvSpPr>
          <p:nvPr>
            <p:ph type="pic" sz="quarter" idx="26" hasCustomPrompt="1"/>
          </p:nvPr>
        </p:nvSpPr>
        <p:spPr>
          <a:xfrm>
            <a:off x="6225444" y="1629853"/>
            <a:ext cx="2589213" cy="1728788"/>
          </a:xfrm>
          <a:solidFill>
            <a:schemeClr val="bg2"/>
          </a:solidFill>
        </p:spPr>
        <p:txBody>
          <a:bodyPr/>
          <a:lstStyle/>
          <a:p>
            <a:r>
              <a:rPr lang="en-US" dirty="0"/>
              <a:t>Click on icon to add picture</a:t>
            </a:r>
          </a:p>
        </p:txBody>
      </p:sp>
      <p:sp>
        <p:nvSpPr>
          <p:cNvPr id="37" name="Picture Placeholder 6">
            <a:extLst>
              <a:ext uri="{FF2B5EF4-FFF2-40B4-BE49-F238E27FC236}">
                <a16:creationId xmlns:a16="http://schemas.microsoft.com/office/drawing/2014/main" id="{FB925C55-39A9-4A47-AC8B-F0746C5F282F}"/>
              </a:ext>
            </a:extLst>
          </p:cNvPr>
          <p:cNvSpPr>
            <a:spLocks noGrp="1"/>
          </p:cNvSpPr>
          <p:nvPr>
            <p:ph type="pic" sz="quarter" idx="27" hasCustomPrompt="1"/>
          </p:nvPr>
        </p:nvSpPr>
        <p:spPr>
          <a:xfrm>
            <a:off x="9077325" y="1629853"/>
            <a:ext cx="2589213" cy="1728788"/>
          </a:xfrm>
          <a:solidFill>
            <a:schemeClr val="bg2"/>
          </a:solidFill>
        </p:spPr>
        <p:txBody>
          <a:bodyPr/>
          <a:lstStyle/>
          <a:p>
            <a:r>
              <a:rPr lang="en-US" dirty="0"/>
              <a:t>Click on icon to add picture</a:t>
            </a:r>
          </a:p>
        </p:txBody>
      </p:sp>
    </p:spTree>
    <p:extLst>
      <p:ext uri="{BB962C8B-B14F-4D97-AF65-F5344CB8AC3E}">
        <p14:creationId xmlns:p14="http://schemas.microsoft.com/office/powerpoint/2010/main" val="284832652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0E2287-0F7B-4DD3-A805-DB19BBF3C716}"/>
              </a:ext>
            </a:extLst>
          </p:cNvPr>
          <p:cNvSpPr>
            <a:spLocks noGrp="1"/>
          </p:cNvSpPr>
          <p:nvPr>
            <p:ph type="title" hasCustomPrompt="1"/>
          </p:nvPr>
        </p:nvSpPr>
        <p:spPr>
          <a:xfrm>
            <a:off x="515938" y="246621"/>
            <a:ext cx="11150600" cy="920336"/>
          </a:xfrm>
        </p:spPr>
        <p:txBody>
          <a:bodyPr lIns="0" tIns="0" rIns="0" bIns="0" anchor="b">
            <a:noAutofit/>
          </a:bodyPr>
          <a:lstStyle>
            <a:lvl1pPr>
              <a:defRPr sz="4400" b="0" i="0" cap="none" baseline="0"/>
            </a:lvl1pPr>
          </a:lstStyle>
          <a:p>
            <a:r>
              <a:rPr lang="en-US" noProof="0" dirty="0"/>
              <a:t>Bio slide, click to edit title or add name</a:t>
            </a:r>
          </a:p>
        </p:txBody>
      </p:sp>
      <p:sp>
        <p:nvSpPr>
          <p:cNvPr id="27" name="Content Placeholder 2">
            <a:extLst>
              <a:ext uri="{FF2B5EF4-FFF2-40B4-BE49-F238E27FC236}">
                <a16:creationId xmlns:a16="http://schemas.microsoft.com/office/drawing/2014/main" id="{FF56D2E5-86E4-473A-A62F-B7029E5B2558}"/>
              </a:ext>
            </a:extLst>
          </p:cNvPr>
          <p:cNvSpPr>
            <a:spLocks noGrp="1"/>
          </p:cNvSpPr>
          <p:nvPr>
            <p:ph idx="1" hasCustomPrompt="1"/>
          </p:nvPr>
        </p:nvSpPr>
        <p:spPr>
          <a:xfrm>
            <a:off x="524454" y="1525979"/>
            <a:ext cx="6733596" cy="4648200"/>
          </a:xfrm>
        </p:spPr>
        <p:txBody>
          <a:bodyPr lIns="0" tIns="0" rIns="0" bIns="0">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add bio here. </a:t>
            </a:r>
          </a:p>
        </p:txBody>
      </p:sp>
      <p:sp>
        <p:nvSpPr>
          <p:cNvPr id="7" name="Picture Placeholder 6">
            <a:extLst>
              <a:ext uri="{FF2B5EF4-FFF2-40B4-BE49-F238E27FC236}">
                <a16:creationId xmlns:a16="http://schemas.microsoft.com/office/drawing/2014/main" id="{4C72F29F-406A-174D-8263-6A5E60B86FC7}"/>
              </a:ext>
            </a:extLst>
          </p:cNvPr>
          <p:cNvSpPr>
            <a:spLocks noGrp="1"/>
          </p:cNvSpPr>
          <p:nvPr>
            <p:ph type="pic" sz="quarter" idx="24" hasCustomPrompt="1"/>
          </p:nvPr>
        </p:nvSpPr>
        <p:spPr>
          <a:xfrm>
            <a:off x="7540487" y="1525979"/>
            <a:ext cx="4126051" cy="3116158"/>
          </a:xfrm>
          <a:solidFill>
            <a:schemeClr val="bg2"/>
          </a:solidFill>
        </p:spPr>
        <p:txBody>
          <a:bodyPr/>
          <a:lstStyle/>
          <a:p>
            <a:r>
              <a:rPr lang="en-US" dirty="0"/>
              <a:t>Click on icon to add picture</a:t>
            </a:r>
          </a:p>
        </p:txBody>
      </p:sp>
      <p:sp>
        <p:nvSpPr>
          <p:cNvPr id="8" name="Content Placeholder 2">
            <a:extLst>
              <a:ext uri="{FF2B5EF4-FFF2-40B4-BE49-F238E27FC236}">
                <a16:creationId xmlns:a16="http://schemas.microsoft.com/office/drawing/2014/main" id="{A0B77A92-7F16-3C43-8418-242DC8EA6DF8}"/>
              </a:ext>
            </a:extLst>
          </p:cNvPr>
          <p:cNvSpPr>
            <a:spLocks noGrp="1"/>
          </p:cNvSpPr>
          <p:nvPr>
            <p:ph idx="17" hasCustomPrompt="1"/>
          </p:nvPr>
        </p:nvSpPr>
        <p:spPr>
          <a:xfrm>
            <a:off x="7540487" y="4893134"/>
            <a:ext cx="4126051" cy="438888"/>
          </a:xfrm>
        </p:spPr>
        <p:txBody>
          <a:bodyPr lIns="0" tIns="0" rIns="0" bIns="0" anchor="t">
            <a:normAutofit/>
          </a:bodyPr>
          <a:lstStyle>
            <a:lvl1pPr marL="0" indent="0" algn="ctr">
              <a:buNone/>
              <a:defRPr sz="2400" b="1" cap="all" baseline="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Name or title</a:t>
            </a:r>
          </a:p>
          <a:p>
            <a:pPr lvl="0"/>
            <a:endParaRPr lang="en-US" noProof="0" dirty="0"/>
          </a:p>
        </p:txBody>
      </p:sp>
      <p:sp>
        <p:nvSpPr>
          <p:cNvPr id="9" name="Rectangle 8">
            <a:extLst>
              <a:ext uri="{FF2B5EF4-FFF2-40B4-BE49-F238E27FC236}">
                <a16:creationId xmlns:a16="http://schemas.microsoft.com/office/drawing/2014/main" id="{E677A00D-88AD-C243-9FD8-C63FA3D57D84}"/>
              </a:ext>
            </a:extLst>
          </p:cNvPr>
          <p:cNvSpPr/>
          <p:nvPr userDrawn="1"/>
        </p:nvSpPr>
        <p:spPr>
          <a:xfrm>
            <a:off x="7540486" y="5583019"/>
            <a:ext cx="4126051" cy="646331"/>
          </a:xfrm>
          <a:prstGeom prst="rect">
            <a:avLst/>
          </a:prstGeom>
        </p:spPr>
        <p:txBody>
          <a:bodyPr wrap="square">
            <a:spAutoFit/>
          </a:bodyPr>
          <a:lstStyle/>
          <a:p>
            <a:pPr lvl="0" algn="ctr"/>
            <a:r>
              <a:rPr lang="en-US" noProof="0" dirty="0" err="1">
                <a:solidFill>
                  <a:schemeClr val="accent2"/>
                </a:solidFill>
              </a:rPr>
              <a:t>email@cognia.org</a:t>
            </a:r>
            <a:endParaRPr lang="en-US" noProof="0" dirty="0">
              <a:solidFill>
                <a:schemeClr val="accent2"/>
              </a:solidFill>
            </a:endParaRPr>
          </a:p>
          <a:p>
            <a:pPr lvl="0" algn="ctr"/>
            <a:r>
              <a:rPr lang="en-US" noProof="0" dirty="0">
                <a:solidFill>
                  <a:schemeClr val="accent2"/>
                </a:solidFill>
              </a:rPr>
              <a:t>123.456.7890</a:t>
            </a:r>
          </a:p>
        </p:txBody>
      </p:sp>
    </p:spTree>
    <p:extLst>
      <p:ext uri="{BB962C8B-B14F-4D97-AF65-F5344CB8AC3E}">
        <p14:creationId xmlns:p14="http://schemas.microsoft.com/office/powerpoint/2010/main" val="427415962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Bio slide">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0E2287-0F7B-4DD3-A805-DB19BBF3C716}"/>
              </a:ext>
            </a:extLst>
          </p:cNvPr>
          <p:cNvSpPr>
            <a:spLocks noGrp="1"/>
          </p:cNvSpPr>
          <p:nvPr>
            <p:ph type="title" hasCustomPrompt="1"/>
          </p:nvPr>
        </p:nvSpPr>
        <p:spPr>
          <a:xfrm>
            <a:off x="515938" y="246621"/>
            <a:ext cx="11150600" cy="920336"/>
          </a:xfrm>
        </p:spPr>
        <p:txBody>
          <a:bodyPr lIns="0" tIns="0" rIns="0" bIns="0" anchor="b">
            <a:noAutofit/>
          </a:bodyPr>
          <a:lstStyle>
            <a:lvl1pPr>
              <a:defRPr sz="4400" b="0" i="0" cap="none" baseline="0">
                <a:solidFill>
                  <a:schemeClr val="bg1"/>
                </a:solidFill>
              </a:defRPr>
            </a:lvl1pPr>
          </a:lstStyle>
          <a:p>
            <a:r>
              <a:rPr lang="en-US" noProof="0" dirty="0"/>
              <a:t>Bio slide, click to edit title or add name</a:t>
            </a:r>
          </a:p>
        </p:txBody>
      </p:sp>
      <p:sp>
        <p:nvSpPr>
          <p:cNvPr id="8" name="Content Placeholder 2">
            <a:extLst>
              <a:ext uri="{FF2B5EF4-FFF2-40B4-BE49-F238E27FC236}">
                <a16:creationId xmlns:a16="http://schemas.microsoft.com/office/drawing/2014/main" id="{F1CE084F-66F6-E840-9A23-CC7AA190A6CB}"/>
              </a:ext>
            </a:extLst>
          </p:cNvPr>
          <p:cNvSpPr>
            <a:spLocks noGrp="1"/>
          </p:cNvSpPr>
          <p:nvPr>
            <p:ph idx="1" hasCustomPrompt="1"/>
          </p:nvPr>
        </p:nvSpPr>
        <p:spPr>
          <a:xfrm>
            <a:off x="524454" y="1525978"/>
            <a:ext cx="6733596" cy="4703371"/>
          </a:xfrm>
        </p:spPr>
        <p:txBody>
          <a:bodyPr lIns="0" tIns="0" rIns="0" bIns="0">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Click to add bio here. </a:t>
            </a:r>
          </a:p>
        </p:txBody>
      </p:sp>
      <p:sp>
        <p:nvSpPr>
          <p:cNvPr id="11" name="Content Placeholder 2">
            <a:extLst>
              <a:ext uri="{FF2B5EF4-FFF2-40B4-BE49-F238E27FC236}">
                <a16:creationId xmlns:a16="http://schemas.microsoft.com/office/drawing/2014/main" id="{D2B73038-F074-8245-BA25-848F749C49C7}"/>
              </a:ext>
            </a:extLst>
          </p:cNvPr>
          <p:cNvSpPr>
            <a:spLocks noGrp="1"/>
          </p:cNvSpPr>
          <p:nvPr>
            <p:ph idx="17" hasCustomPrompt="1"/>
          </p:nvPr>
        </p:nvSpPr>
        <p:spPr>
          <a:xfrm>
            <a:off x="7540487" y="4893134"/>
            <a:ext cx="4126051" cy="438888"/>
          </a:xfrm>
        </p:spPr>
        <p:txBody>
          <a:bodyPr lIns="0" tIns="0" rIns="0" bIns="0" anchor="t">
            <a:normAutofit/>
          </a:bodyPr>
          <a:lstStyle>
            <a:lvl1pPr marL="0" indent="0" algn="ctr">
              <a:buNone/>
              <a:defRPr sz="2400" b="1"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Name or title</a:t>
            </a:r>
          </a:p>
          <a:p>
            <a:pPr lvl="0"/>
            <a:endParaRPr lang="en-US" noProof="0" dirty="0"/>
          </a:p>
        </p:txBody>
      </p:sp>
      <p:sp>
        <p:nvSpPr>
          <p:cNvPr id="12" name="Rectangle 11">
            <a:extLst>
              <a:ext uri="{FF2B5EF4-FFF2-40B4-BE49-F238E27FC236}">
                <a16:creationId xmlns:a16="http://schemas.microsoft.com/office/drawing/2014/main" id="{08A4CA86-8909-254A-A812-2328AC357A60}"/>
              </a:ext>
            </a:extLst>
          </p:cNvPr>
          <p:cNvSpPr/>
          <p:nvPr userDrawn="1"/>
        </p:nvSpPr>
        <p:spPr>
          <a:xfrm>
            <a:off x="7540486" y="5583019"/>
            <a:ext cx="4126051" cy="646331"/>
          </a:xfrm>
          <a:prstGeom prst="rect">
            <a:avLst/>
          </a:prstGeom>
        </p:spPr>
        <p:txBody>
          <a:bodyPr wrap="square">
            <a:spAutoFit/>
          </a:bodyPr>
          <a:lstStyle/>
          <a:p>
            <a:pPr lvl="0" algn="ctr"/>
            <a:r>
              <a:rPr lang="en-US" noProof="0" dirty="0" err="1">
                <a:solidFill>
                  <a:schemeClr val="bg2"/>
                </a:solidFill>
              </a:rPr>
              <a:t>email@cognia.org</a:t>
            </a:r>
            <a:endParaRPr lang="en-US" noProof="0" dirty="0">
              <a:solidFill>
                <a:schemeClr val="bg2"/>
              </a:solidFill>
            </a:endParaRPr>
          </a:p>
          <a:p>
            <a:pPr lvl="0" algn="ctr"/>
            <a:r>
              <a:rPr lang="en-US" noProof="0" dirty="0">
                <a:solidFill>
                  <a:schemeClr val="bg2"/>
                </a:solidFill>
              </a:rPr>
              <a:t>123.456.7890</a:t>
            </a:r>
          </a:p>
        </p:txBody>
      </p:sp>
      <p:pic>
        <p:nvPicPr>
          <p:cNvPr id="14" name="Picture 8">
            <a:extLst>
              <a:ext uri="{FF2B5EF4-FFF2-40B4-BE49-F238E27FC236}">
                <a16:creationId xmlns:a16="http://schemas.microsoft.com/office/drawing/2014/main" id="{2B62372B-EC9E-7F40-A9F4-3D3E97C12F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a:extLst>
              <a:ext uri="{FF2B5EF4-FFF2-40B4-BE49-F238E27FC236}">
                <a16:creationId xmlns:a16="http://schemas.microsoft.com/office/drawing/2014/main" id="{EBAA6AED-5E99-534E-B05D-B482E45C891E}"/>
              </a:ext>
            </a:extLst>
          </p:cNvPr>
          <p:cNvSpPr>
            <a:spLocks noGrp="1"/>
          </p:cNvSpPr>
          <p:nvPr>
            <p:ph type="pic" sz="quarter" idx="25"/>
          </p:nvPr>
        </p:nvSpPr>
        <p:spPr>
          <a:xfrm>
            <a:off x="7540486" y="1525978"/>
            <a:ext cx="4125913" cy="3116262"/>
          </a:xfrm>
          <a:solidFill>
            <a:schemeClr val="bg2"/>
          </a:solidFill>
        </p:spPr>
        <p:txBody>
          <a:bodyPr/>
          <a:lstStyle/>
          <a:p>
            <a:r>
              <a:rPr lang="en-US"/>
              <a:t>Click icon to add picture</a:t>
            </a:r>
          </a:p>
        </p:txBody>
      </p:sp>
    </p:spTree>
    <p:extLst>
      <p:ext uri="{BB962C8B-B14F-4D97-AF65-F5344CB8AC3E}">
        <p14:creationId xmlns:p14="http://schemas.microsoft.com/office/powerpoint/2010/main" val="52485426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926B-2699-5549-8346-3071213C9A8E}"/>
              </a:ext>
            </a:extLst>
          </p:cNvPr>
          <p:cNvSpPr>
            <a:spLocks noGrp="1"/>
          </p:cNvSpPr>
          <p:nvPr>
            <p:ph type="title" hasCustomPrompt="1"/>
          </p:nvPr>
        </p:nvSpPr>
        <p:spPr>
          <a:xfrm>
            <a:off x="839788" y="457200"/>
            <a:ext cx="3932237" cy="1600200"/>
          </a:xfrm>
        </p:spPr>
        <p:txBody>
          <a:bodyPr anchor="t">
            <a:normAutofit/>
          </a:bodyPr>
          <a:lstStyle>
            <a:lvl1pPr>
              <a:defRPr sz="4000"/>
            </a:lvl1pPr>
          </a:lstStyle>
          <a:p>
            <a:r>
              <a:rPr lang="en-US" dirty="0"/>
              <a:t>Click to edit title</a:t>
            </a:r>
          </a:p>
        </p:txBody>
      </p:sp>
      <p:sp>
        <p:nvSpPr>
          <p:cNvPr id="3" name="Picture Placeholder 2">
            <a:extLst>
              <a:ext uri="{FF2B5EF4-FFF2-40B4-BE49-F238E27FC236}">
                <a16:creationId xmlns:a16="http://schemas.microsoft.com/office/drawing/2014/main" id="{E82F9B22-FE5C-E444-87C0-BA24E170C3F2}"/>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F70B027-3EB4-6D47-97A6-40F0C31E937C}"/>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a:extLst>
              <a:ext uri="{FF2B5EF4-FFF2-40B4-BE49-F238E27FC236}">
                <a16:creationId xmlns:a16="http://schemas.microsoft.com/office/drawing/2014/main" id="{D601C916-B161-CF46-8CCB-5BCB0FD8707D}"/>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6" name="Footer Placeholder 5">
            <a:extLst>
              <a:ext uri="{FF2B5EF4-FFF2-40B4-BE49-F238E27FC236}">
                <a16:creationId xmlns:a16="http://schemas.microsoft.com/office/drawing/2014/main" id="{31BFD843-7BF6-3042-841D-287B9B8915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70D77A-5CE2-0544-A47D-DD0B66D9CE45}"/>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202991712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Title and Content">
    <p:bg>
      <p:bgRef idx="1001">
        <a:schemeClr val="bg2"/>
      </p:bgRef>
    </p:bg>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1A1F33A2-66F7-4D85-99DD-7B00F265AC6D}"/>
              </a:ext>
            </a:extLst>
          </p:cNvPr>
          <p:cNvSpPr>
            <a:spLocks noGrp="1"/>
          </p:cNvSpPr>
          <p:nvPr>
            <p:ph idx="1" hasCustomPrompt="1"/>
          </p:nvPr>
        </p:nvSpPr>
        <p:spPr>
          <a:xfrm>
            <a:off x="292095" y="2117725"/>
            <a:ext cx="5420738" cy="4351338"/>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itle 1">
            <a:extLst>
              <a:ext uri="{FF2B5EF4-FFF2-40B4-BE49-F238E27FC236}">
                <a16:creationId xmlns:a16="http://schemas.microsoft.com/office/drawing/2014/main" id="{EF788279-D710-447A-9E71-4D1344575691}"/>
              </a:ext>
            </a:extLst>
          </p:cNvPr>
          <p:cNvSpPr>
            <a:spLocks noGrp="1"/>
          </p:cNvSpPr>
          <p:nvPr>
            <p:ph type="title" hasCustomPrompt="1"/>
          </p:nvPr>
        </p:nvSpPr>
        <p:spPr>
          <a:xfrm>
            <a:off x="292095" y="538721"/>
            <a:ext cx="5435555" cy="920336"/>
          </a:xfrm>
        </p:spPr>
        <p:txBody>
          <a:bodyPr lIns="0" tIns="0" rIns="0" bIns="0" anchor="b">
            <a:noAutofit/>
          </a:bodyPr>
          <a:lstStyle>
            <a:lvl1pPr>
              <a:defRPr sz="4400" b="0" i="0" cap="none" baseline="0"/>
            </a:lvl1pPr>
          </a:lstStyle>
          <a:p>
            <a:r>
              <a:rPr lang="en-US" noProof="0" dirty="0"/>
              <a:t>Click to edit title</a:t>
            </a:r>
          </a:p>
        </p:txBody>
      </p:sp>
      <p:sp>
        <p:nvSpPr>
          <p:cNvPr id="7" name="Picture Placeholder 3">
            <a:extLst>
              <a:ext uri="{FF2B5EF4-FFF2-40B4-BE49-F238E27FC236}">
                <a16:creationId xmlns:a16="http://schemas.microsoft.com/office/drawing/2014/main" id="{C8B4227B-D780-3F4D-86E9-ED7D75CEB4D6}"/>
              </a:ext>
            </a:extLst>
          </p:cNvPr>
          <p:cNvSpPr>
            <a:spLocks noGrp="1"/>
          </p:cNvSpPr>
          <p:nvPr>
            <p:ph type="pic" sz="quarter" idx="10"/>
          </p:nvPr>
        </p:nvSpPr>
        <p:spPr>
          <a:xfrm>
            <a:off x="6122500" y="2748"/>
            <a:ext cx="6069500" cy="6858000"/>
          </a:xfrm>
          <a:prstGeom prst="rect">
            <a:avLst/>
          </a:prstGeom>
          <a:solidFill>
            <a:schemeClr val="tx1">
              <a:lumMod val="95000"/>
            </a:schemeClr>
          </a:solidFill>
        </p:spPr>
        <p:txBody>
          <a:bodyPr/>
          <a:lstStyle>
            <a:lvl1pPr>
              <a:buNone/>
              <a:defRPr/>
            </a:lvl1pPr>
          </a:lstStyle>
          <a:p>
            <a:r>
              <a:rPr lang="en-US"/>
              <a:t>Click icon to add picture</a:t>
            </a:r>
            <a:endParaRPr lang="id-ID" dirty="0"/>
          </a:p>
        </p:txBody>
      </p:sp>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a:extLst>
              <a:ext uri="{FF2B5EF4-FFF2-40B4-BE49-F238E27FC236}">
                <a16:creationId xmlns:a16="http://schemas.microsoft.com/office/drawing/2014/main" id="{782E6825-BEFB-048D-CB45-79105A66222B}"/>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p:blipFill>
        <p:spPr bwMode="auto">
          <a:xfrm>
            <a:off x="236008" y="6464300"/>
            <a:ext cx="1137708" cy="273050"/>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139881"/>
      </p:ext>
    </p:extLst>
  </p:cSld>
  <p:clrMapOvr>
    <a:overrideClrMapping bg1="dk1" tx1="lt1" bg2="dk2" tx2="lt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2"/>
      </p:bgRef>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F788279-D710-447A-9E71-4D1344575691}"/>
              </a:ext>
            </a:extLst>
          </p:cNvPr>
          <p:cNvSpPr>
            <a:spLocks noGrp="1"/>
          </p:cNvSpPr>
          <p:nvPr>
            <p:ph type="title" hasCustomPrompt="1"/>
          </p:nvPr>
        </p:nvSpPr>
        <p:spPr>
          <a:xfrm>
            <a:off x="4858328" y="566502"/>
            <a:ext cx="6942864" cy="920336"/>
          </a:xfrm>
        </p:spPr>
        <p:txBody>
          <a:bodyPr lIns="0" tIns="0" rIns="0" bIns="0" anchor="b">
            <a:noAutofit/>
          </a:bodyPr>
          <a:lstStyle>
            <a:lvl1pPr>
              <a:defRPr sz="4400" b="0" i="0" cap="none" baseline="0"/>
            </a:lvl1pPr>
          </a:lstStyle>
          <a:p>
            <a:r>
              <a:rPr lang="en-US" noProof="0" dirty="0"/>
              <a:t>Click to edit title</a:t>
            </a:r>
          </a:p>
        </p:txBody>
      </p:sp>
      <p:sp>
        <p:nvSpPr>
          <p:cNvPr id="7" name="Picture Placeholder 3">
            <a:extLst>
              <a:ext uri="{FF2B5EF4-FFF2-40B4-BE49-F238E27FC236}">
                <a16:creationId xmlns:a16="http://schemas.microsoft.com/office/drawing/2014/main" id="{C8B4227B-D780-3F4D-86E9-ED7D75CEB4D6}"/>
              </a:ext>
            </a:extLst>
          </p:cNvPr>
          <p:cNvSpPr>
            <a:spLocks noGrp="1"/>
          </p:cNvSpPr>
          <p:nvPr>
            <p:ph type="pic" sz="quarter" idx="10"/>
          </p:nvPr>
        </p:nvSpPr>
        <p:spPr>
          <a:xfrm>
            <a:off x="0" y="0"/>
            <a:ext cx="4424218" cy="6858000"/>
          </a:xfrm>
          <a:prstGeom prst="rect">
            <a:avLst/>
          </a:prstGeom>
          <a:solidFill>
            <a:schemeClr val="tx1">
              <a:lumMod val="95000"/>
            </a:schemeClr>
          </a:solidFill>
        </p:spPr>
        <p:txBody>
          <a:bodyPr/>
          <a:lstStyle>
            <a:lvl1pPr marL="182563" indent="0" algn="l">
              <a:buNone/>
              <a:tabLst/>
              <a:defRPr>
                <a:solidFill>
                  <a:schemeClr val="bg1"/>
                </a:solidFill>
              </a:defRPr>
            </a:lvl1pPr>
          </a:lstStyle>
          <a:p>
            <a:r>
              <a:rPr lang="en-US"/>
              <a:t>Click icon to add picture</a:t>
            </a:r>
            <a:endParaRPr lang="id-ID" dirty="0"/>
          </a:p>
        </p:txBody>
      </p:sp>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73B49F6E-F0A1-DD43-B420-0D308D239C0C}"/>
              </a:ext>
            </a:extLst>
          </p:cNvPr>
          <p:cNvSpPr>
            <a:spLocks noGrp="1"/>
          </p:cNvSpPr>
          <p:nvPr>
            <p:ph idx="1" hasCustomPrompt="1"/>
          </p:nvPr>
        </p:nvSpPr>
        <p:spPr>
          <a:xfrm>
            <a:off x="4858328" y="2117725"/>
            <a:ext cx="6928046" cy="4351338"/>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340810059"/>
      </p:ext>
    </p:extLst>
  </p:cSld>
  <p:clrMapOvr>
    <a:overrideClrMapping bg1="dk1" tx1="lt1" bg2="dk2" tx2="lt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creen shot and titl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F788279-D710-447A-9E71-4D1344575691}"/>
              </a:ext>
            </a:extLst>
          </p:cNvPr>
          <p:cNvSpPr>
            <a:spLocks noGrp="1"/>
          </p:cNvSpPr>
          <p:nvPr>
            <p:ph type="title" hasCustomPrompt="1"/>
          </p:nvPr>
        </p:nvSpPr>
        <p:spPr>
          <a:xfrm>
            <a:off x="515938" y="246621"/>
            <a:ext cx="11150599" cy="920336"/>
          </a:xfrm>
        </p:spPr>
        <p:txBody>
          <a:bodyPr lIns="0" tIns="0" rIns="0" bIns="0" anchor="t">
            <a:noAutofit/>
          </a:bodyPr>
          <a:lstStyle>
            <a:lvl1pPr>
              <a:defRPr sz="4400" b="0" i="0" cap="none" baseline="0"/>
            </a:lvl1pPr>
          </a:lstStyle>
          <a:p>
            <a:r>
              <a:rPr lang="en-US" noProof="0" dirty="0"/>
              <a:t>Click to edit title</a:t>
            </a:r>
          </a:p>
        </p:txBody>
      </p:sp>
      <p:sp>
        <p:nvSpPr>
          <p:cNvPr id="7" name="Picture Placeholder 3">
            <a:extLst>
              <a:ext uri="{FF2B5EF4-FFF2-40B4-BE49-F238E27FC236}">
                <a16:creationId xmlns:a16="http://schemas.microsoft.com/office/drawing/2014/main" id="{C8B4227B-D780-3F4D-86E9-ED7D75CEB4D6}"/>
              </a:ext>
            </a:extLst>
          </p:cNvPr>
          <p:cNvSpPr>
            <a:spLocks noGrp="1"/>
          </p:cNvSpPr>
          <p:nvPr>
            <p:ph type="pic" sz="quarter" idx="10" hasCustomPrompt="1"/>
          </p:nvPr>
        </p:nvSpPr>
        <p:spPr>
          <a:xfrm>
            <a:off x="0" y="1371600"/>
            <a:ext cx="12192000" cy="5638800"/>
          </a:xfrm>
          <a:prstGeom prst="rect">
            <a:avLst/>
          </a:prstGeom>
          <a:solidFill>
            <a:schemeClr val="bg1">
              <a:lumMod val="95000"/>
            </a:schemeClr>
          </a:solidFill>
        </p:spPr>
        <p:txBody>
          <a:bodyPr/>
          <a:lstStyle/>
          <a:p>
            <a:r>
              <a:rPr lang="id-ID" dirty="0" err="1"/>
              <a:t>Full</a:t>
            </a:r>
            <a:r>
              <a:rPr lang="id-ID" dirty="0"/>
              <a:t> </a:t>
            </a:r>
            <a:r>
              <a:rPr lang="id-ID" dirty="0" err="1"/>
              <a:t>page</a:t>
            </a:r>
            <a:r>
              <a:rPr lang="id-ID" dirty="0"/>
              <a:t> </a:t>
            </a:r>
            <a:r>
              <a:rPr lang="id-ID" dirty="0" err="1"/>
              <a:t>screenshot</a:t>
            </a:r>
            <a:r>
              <a:rPr lang="id-ID" dirty="0"/>
              <a:t> </a:t>
            </a:r>
            <a:r>
              <a:rPr lang="id-ID" dirty="0" err="1"/>
              <a:t>here</a:t>
            </a:r>
            <a:endParaRPr lang="id-ID" dirty="0"/>
          </a:p>
        </p:txBody>
      </p:sp>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20633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30_Full image with footer">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8B4227B-D780-3F4D-86E9-ED7D75CEB4D6}"/>
              </a:ext>
            </a:extLst>
          </p:cNvPr>
          <p:cNvSpPr>
            <a:spLocks noGrp="1"/>
          </p:cNvSpPr>
          <p:nvPr>
            <p:ph type="pic" sz="quarter" idx="10" hasCustomPrompt="1"/>
          </p:nvPr>
        </p:nvSpPr>
        <p:spPr>
          <a:xfrm>
            <a:off x="0" y="-5563"/>
            <a:ext cx="12192000" cy="5227515"/>
          </a:xfrm>
          <a:prstGeom prst="rect">
            <a:avLst/>
          </a:prstGeom>
          <a:solidFill>
            <a:schemeClr val="bg1">
              <a:lumMod val="95000"/>
            </a:schemeClr>
          </a:solidFill>
        </p:spPr>
        <p:txBody>
          <a:bodyPr/>
          <a:lstStyle/>
          <a:p>
            <a:r>
              <a:rPr lang="id-ID" dirty="0" err="1"/>
              <a:t>Full</a:t>
            </a:r>
            <a:r>
              <a:rPr lang="id-ID" dirty="0"/>
              <a:t> </a:t>
            </a:r>
            <a:r>
              <a:rPr lang="id-ID" dirty="0" err="1"/>
              <a:t>page</a:t>
            </a:r>
            <a:r>
              <a:rPr lang="id-ID" dirty="0"/>
              <a:t> </a:t>
            </a:r>
            <a:r>
              <a:rPr lang="id-ID" dirty="0" err="1"/>
              <a:t>screenshot</a:t>
            </a:r>
            <a:r>
              <a:rPr lang="id-ID" dirty="0"/>
              <a:t> </a:t>
            </a:r>
            <a:r>
              <a:rPr lang="id-ID" dirty="0" err="1"/>
              <a:t>here</a:t>
            </a:r>
            <a:endParaRPr lang="id-ID" dirty="0"/>
          </a:p>
        </p:txBody>
      </p:sp>
      <p:sp>
        <p:nvSpPr>
          <p:cNvPr id="13" name="Title 1">
            <a:extLst>
              <a:ext uri="{FF2B5EF4-FFF2-40B4-BE49-F238E27FC236}">
                <a16:creationId xmlns:a16="http://schemas.microsoft.com/office/drawing/2014/main" id="{EF788279-D710-447A-9E71-4D1344575691}"/>
              </a:ext>
            </a:extLst>
          </p:cNvPr>
          <p:cNvSpPr>
            <a:spLocks noGrp="1"/>
          </p:cNvSpPr>
          <p:nvPr>
            <p:ph type="title" hasCustomPrompt="1"/>
          </p:nvPr>
        </p:nvSpPr>
        <p:spPr>
          <a:xfrm>
            <a:off x="515937" y="950814"/>
            <a:ext cx="11150599" cy="920336"/>
          </a:xfrm>
        </p:spPr>
        <p:txBody>
          <a:bodyPr lIns="0" tIns="0" rIns="0" bIns="0" anchor="t">
            <a:noAutofit/>
          </a:bodyPr>
          <a:lstStyle>
            <a:lvl1pPr>
              <a:defRPr sz="4400" b="0" i="0" cap="none" baseline="0"/>
            </a:lvl1pPr>
          </a:lstStyle>
          <a:p>
            <a:r>
              <a:rPr lang="en-US" noProof="0" dirty="0"/>
              <a:t>Click to edit title</a:t>
            </a:r>
          </a:p>
        </p:txBody>
      </p:sp>
      <p:pic>
        <p:nvPicPr>
          <p:cNvPr id="3" name="Picture 2">
            <a:extLst>
              <a:ext uri="{FF2B5EF4-FFF2-40B4-BE49-F238E27FC236}">
                <a16:creationId xmlns:a16="http://schemas.microsoft.com/office/drawing/2014/main" id="{4AD08E26-1C3C-AF3A-37B9-D715494D7C6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7522" y="5851526"/>
            <a:ext cx="1706277" cy="687385"/>
          </a:xfrm>
          <a:prstGeom prst="rect">
            <a:avLst/>
          </a:prstGeom>
        </p:spPr>
      </p:pic>
    </p:spTree>
    <p:extLst>
      <p:ext uri="{BB962C8B-B14F-4D97-AF65-F5344CB8AC3E}">
        <p14:creationId xmlns:p14="http://schemas.microsoft.com/office/powerpoint/2010/main" val="34457612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mputer screen sho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C436C8-EBEE-524C-89B0-64B5FEF1B7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323476" y="-925238"/>
            <a:ext cx="11422758" cy="9138207"/>
          </a:xfrm>
          <a:prstGeom prst="rect">
            <a:avLst/>
          </a:prstGeom>
        </p:spPr>
      </p:pic>
      <p:sp>
        <p:nvSpPr>
          <p:cNvPr id="7" name="Picture Placeholder 3">
            <a:extLst>
              <a:ext uri="{FF2B5EF4-FFF2-40B4-BE49-F238E27FC236}">
                <a16:creationId xmlns:a16="http://schemas.microsoft.com/office/drawing/2014/main" id="{C8B4227B-D780-3F4D-86E9-ED7D75CEB4D6}"/>
              </a:ext>
            </a:extLst>
          </p:cNvPr>
          <p:cNvSpPr>
            <a:spLocks noGrp="1"/>
          </p:cNvSpPr>
          <p:nvPr>
            <p:ph type="pic" sz="quarter" idx="10" hasCustomPrompt="1"/>
          </p:nvPr>
        </p:nvSpPr>
        <p:spPr>
          <a:xfrm>
            <a:off x="4557011" y="794201"/>
            <a:ext cx="6970426" cy="4212514"/>
          </a:xfrm>
          <a:prstGeom prst="rect">
            <a:avLst/>
          </a:prstGeom>
          <a:solidFill>
            <a:schemeClr val="bg1">
              <a:lumMod val="95000"/>
            </a:schemeClr>
          </a:solidFill>
        </p:spPr>
        <p:txBody>
          <a:bodyPr/>
          <a:lstStyle/>
          <a:p>
            <a:r>
              <a:rPr lang="id-ID" dirty="0" err="1"/>
              <a:t>Full</a:t>
            </a:r>
            <a:r>
              <a:rPr lang="id-ID" dirty="0"/>
              <a:t> </a:t>
            </a:r>
            <a:r>
              <a:rPr lang="id-ID" dirty="0" err="1"/>
              <a:t>page</a:t>
            </a:r>
            <a:r>
              <a:rPr lang="id-ID" dirty="0"/>
              <a:t> </a:t>
            </a:r>
            <a:r>
              <a:rPr lang="id-ID" dirty="0" err="1"/>
              <a:t>screenshot</a:t>
            </a:r>
            <a:r>
              <a:rPr lang="id-ID" dirty="0"/>
              <a:t> </a:t>
            </a:r>
            <a:r>
              <a:rPr lang="id-ID" dirty="0" err="1"/>
              <a:t>here</a:t>
            </a:r>
            <a:endParaRPr lang="id-ID" dirty="0"/>
          </a:p>
        </p:txBody>
      </p:sp>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6EF07FAD-9ADF-3F40-8288-3DFC6385090E}"/>
              </a:ext>
            </a:extLst>
          </p:cNvPr>
          <p:cNvSpPr>
            <a:spLocks noGrp="1"/>
          </p:cNvSpPr>
          <p:nvPr>
            <p:ph type="title" hasCustomPrompt="1"/>
          </p:nvPr>
        </p:nvSpPr>
        <p:spPr>
          <a:xfrm>
            <a:off x="532761" y="522123"/>
            <a:ext cx="3543939" cy="1600200"/>
          </a:xfrm>
        </p:spPr>
        <p:txBody>
          <a:bodyPr anchor="t">
            <a:normAutofit/>
          </a:bodyPr>
          <a:lstStyle>
            <a:lvl1pPr>
              <a:defRPr sz="4400"/>
            </a:lvl1pPr>
          </a:lstStyle>
          <a:p>
            <a:r>
              <a:rPr lang="en-US" noProof="0" dirty="0"/>
              <a:t>Click to edit title</a:t>
            </a:r>
          </a:p>
        </p:txBody>
      </p:sp>
      <p:sp>
        <p:nvSpPr>
          <p:cNvPr id="10" name="Text Placeholder 3">
            <a:extLst>
              <a:ext uri="{FF2B5EF4-FFF2-40B4-BE49-F238E27FC236}">
                <a16:creationId xmlns:a16="http://schemas.microsoft.com/office/drawing/2014/main" id="{4E260D7D-B77F-0A45-AB58-3A9EE6EE46C5}"/>
              </a:ext>
            </a:extLst>
          </p:cNvPr>
          <p:cNvSpPr>
            <a:spLocks noGrp="1"/>
          </p:cNvSpPr>
          <p:nvPr>
            <p:ph type="body" sz="half" idx="2" hasCustomPrompt="1"/>
          </p:nvPr>
        </p:nvSpPr>
        <p:spPr>
          <a:xfrm>
            <a:off x="532761" y="2122323"/>
            <a:ext cx="3543939" cy="3811588"/>
          </a:xfrm>
        </p:spPr>
        <p:txBody>
          <a:bodyPr>
            <a:normAutofit/>
          </a:bodyPr>
          <a:lstStyle>
            <a:lvl1pPr marL="0" indent="0">
              <a:buFont typeface="Arial" panose="020B0604020202020204" pitchFamily="34" charse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dirty="0"/>
              <a:t>Click to edit text</a:t>
            </a:r>
          </a:p>
        </p:txBody>
      </p:sp>
    </p:spTree>
    <p:extLst>
      <p:ext uri="{BB962C8B-B14F-4D97-AF65-F5344CB8AC3E}">
        <p14:creationId xmlns:p14="http://schemas.microsoft.com/office/powerpoint/2010/main" val="350788248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creen shot-iPhon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C436C8-EBEE-524C-89B0-64B5FEF1B7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096000" y="-30776"/>
            <a:ext cx="5563239" cy="7712939"/>
          </a:xfrm>
          <a:prstGeom prst="rect">
            <a:avLst/>
          </a:prstGeom>
          <a:effectLst>
            <a:reflection blurRad="6350" stA="6000" endPos="35000" dir="5400000" sy="-100000" algn="bl" rotWithShape="0"/>
          </a:effectLst>
        </p:spPr>
      </p:pic>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6EF07FAD-9ADF-3F40-8288-3DFC6385090E}"/>
              </a:ext>
            </a:extLst>
          </p:cNvPr>
          <p:cNvSpPr>
            <a:spLocks noGrp="1"/>
          </p:cNvSpPr>
          <p:nvPr>
            <p:ph type="title" hasCustomPrompt="1"/>
          </p:nvPr>
        </p:nvSpPr>
        <p:spPr>
          <a:xfrm>
            <a:off x="532760" y="522123"/>
            <a:ext cx="7174325" cy="1317563"/>
          </a:xfrm>
        </p:spPr>
        <p:txBody>
          <a:bodyPr anchor="t">
            <a:normAutofit/>
          </a:bodyPr>
          <a:lstStyle>
            <a:lvl1pPr>
              <a:defRPr sz="4400"/>
            </a:lvl1pPr>
          </a:lstStyle>
          <a:p>
            <a:r>
              <a:rPr lang="en-US" noProof="0" dirty="0"/>
              <a:t>Click to edit title</a:t>
            </a:r>
          </a:p>
        </p:txBody>
      </p:sp>
      <p:sp>
        <p:nvSpPr>
          <p:cNvPr id="10" name="Text Placeholder 3">
            <a:extLst>
              <a:ext uri="{FF2B5EF4-FFF2-40B4-BE49-F238E27FC236}">
                <a16:creationId xmlns:a16="http://schemas.microsoft.com/office/drawing/2014/main" id="{4E260D7D-B77F-0A45-AB58-3A9EE6EE46C5}"/>
              </a:ext>
            </a:extLst>
          </p:cNvPr>
          <p:cNvSpPr>
            <a:spLocks noGrp="1"/>
          </p:cNvSpPr>
          <p:nvPr>
            <p:ph type="body" sz="half" idx="2" hasCustomPrompt="1"/>
          </p:nvPr>
        </p:nvSpPr>
        <p:spPr>
          <a:xfrm>
            <a:off x="532761" y="2068286"/>
            <a:ext cx="7174324" cy="3865625"/>
          </a:xfrm>
        </p:spPr>
        <p:txBody>
          <a:bodyPr>
            <a:normAutofit/>
          </a:bodyPr>
          <a:lstStyle>
            <a:lvl1pPr marL="0" indent="0">
              <a:buFont typeface="Arial" panose="020B0604020202020204" pitchFamily="34" charse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dirty="0"/>
              <a:t>Click to edit text</a:t>
            </a:r>
          </a:p>
        </p:txBody>
      </p:sp>
      <p:sp>
        <p:nvSpPr>
          <p:cNvPr id="11" name="Picture Placeholder 3">
            <a:extLst>
              <a:ext uri="{FF2B5EF4-FFF2-40B4-BE49-F238E27FC236}">
                <a16:creationId xmlns:a16="http://schemas.microsoft.com/office/drawing/2014/main" id="{2BA327EA-75BC-3645-983B-6B9D070DA036}"/>
              </a:ext>
            </a:extLst>
          </p:cNvPr>
          <p:cNvSpPr>
            <a:spLocks noGrp="1"/>
          </p:cNvSpPr>
          <p:nvPr>
            <p:ph type="pic" sz="quarter" idx="10"/>
          </p:nvPr>
        </p:nvSpPr>
        <p:spPr>
          <a:xfrm>
            <a:off x="8401881" y="410817"/>
            <a:ext cx="2862468" cy="6071498"/>
          </a:xfrm>
          <a:prstGeom prst="roundRect">
            <a:avLst>
              <a:gd name="adj" fmla="val 14385"/>
            </a:avLst>
          </a:prstGeom>
          <a:solidFill>
            <a:schemeClr val="bg2"/>
          </a:solidFill>
        </p:spPr>
        <p:txBody>
          <a:bodyPr/>
          <a:lstStyle/>
          <a:p>
            <a:r>
              <a:rPr lang="en-US"/>
              <a:t>Click icon to add picture</a:t>
            </a:r>
            <a:endParaRPr lang="id-ID" dirty="0"/>
          </a:p>
        </p:txBody>
      </p:sp>
    </p:spTree>
    <p:extLst>
      <p:ext uri="{BB962C8B-B14F-4D97-AF65-F5344CB8AC3E}">
        <p14:creationId xmlns:p14="http://schemas.microsoft.com/office/powerpoint/2010/main" val="115051790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creen shot-iPa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C436C8-EBEE-524C-89B0-64B5FEF1B7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183085" y="-303261"/>
            <a:ext cx="6792686" cy="7910019"/>
          </a:xfrm>
          <a:prstGeom prst="rect">
            <a:avLst/>
          </a:prstGeom>
          <a:effectLst>
            <a:reflection blurRad="6350" stA="6000" endPos="35000" dir="5400000" sy="-100000" algn="bl" rotWithShape="0"/>
          </a:effectLst>
        </p:spPr>
      </p:pic>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6EF07FAD-9ADF-3F40-8288-3DFC6385090E}"/>
              </a:ext>
            </a:extLst>
          </p:cNvPr>
          <p:cNvSpPr>
            <a:spLocks noGrp="1"/>
          </p:cNvSpPr>
          <p:nvPr>
            <p:ph type="title" hasCustomPrompt="1"/>
          </p:nvPr>
        </p:nvSpPr>
        <p:spPr>
          <a:xfrm>
            <a:off x="532761" y="522123"/>
            <a:ext cx="6336126" cy="1317563"/>
          </a:xfrm>
        </p:spPr>
        <p:txBody>
          <a:bodyPr anchor="t">
            <a:normAutofit/>
          </a:bodyPr>
          <a:lstStyle>
            <a:lvl1pPr>
              <a:defRPr sz="4400"/>
            </a:lvl1pPr>
          </a:lstStyle>
          <a:p>
            <a:r>
              <a:rPr lang="en-US" noProof="0" dirty="0"/>
              <a:t>Click to edit title</a:t>
            </a:r>
          </a:p>
        </p:txBody>
      </p:sp>
      <p:sp>
        <p:nvSpPr>
          <p:cNvPr id="10" name="Text Placeholder 3">
            <a:extLst>
              <a:ext uri="{FF2B5EF4-FFF2-40B4-BE49-F238E27FC236}">
                <a16:creationId xmlns:a16="http://schemas.microsoft.com/office/drawing/2014/main" id="{4E260D7D-B77F-0A45-AB58-3A9EE6EE46C5}"/>
              </a:ext>
            </a:extLst>
          </p:cNvPr>
          <p:cNvSpPr>
            <a:spLocks noGrp="1"/>
          </p:cNvSpPr>
          <p:nvPr>
            <p:ph type="body" sz="half" idx="2" hasCustomPrompt="1"/>
          </p:nvPr>
        </p:nvSpPr>
        <p:spPr>
          <a:xfrm>
            <a:off x="532761" y="2068286"/>
            <a:ext cx="6336126" cy="3865625"/>
          </a:xfrm>
        </p:spPr>
        <p:txBody>
          <a:bodyPr>
            <a:normAutofit/>
          </a:bodyPr>
          <a:lstStyle>
            <a:lvl1pPr marL="0" indent="0">
              <a:buFont typeface="Arial" panose="020B0604020202020204" pitchFamily="34" charse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dirty="0"/>
              <a:t>Click to edit text</a:t>
            </a:r>
          </a:p>
        </p:txBody>
      </p:sp>
      <p:sp>
        <p:nvSpPr>
          <p:cNvPr id="11" name="Picture Placeholder 3">
            <a:extLst>
              <a:ext uri="{FF2B5EF4-FFF2-40B4-BE49-F238E27FC236}">
                <a16:creationId xmlns:a16="http://schemas.microsoft.com/office/drawing/2014/main" id="{2BA327EA-75BC-3645-983B-6B9D070DA036}"/>
              </a:ext>
            </a:extLst>
          </p:cNvPr>
          <p:cNvSpPr>
            <a:spLocks noGrp="1"/>
          </p:cNvSpPr>
          <p:nvPr>
            <p:ph type="pic" sz="quarter" idx="10"/>
          </p:nvPr>
        </p:nvSpPr>
        <p:spPr>
          <a:xfrm>
            <a:off x="7141029" y="410816"/>
            <a:ext cx="4648199" cy="6153269"/>
          </a:xfrm>
          <a:prstGeom prst="roundRect">
            <a:avLst>
              <a:gd name="adj" fmla="val 1945"/>
            </a:avLst>
          </a:prstGeom>
          <a:solidFill>
            <a:schemeClr val="bg2"/>
          </a:solidFill>
        </p:spPr>
        <p:txBody>
          <a:bodyPr/>
          <a:lstStyle/>
          <a:p>
            <a:r>
              <a:rPr lang="en-US"/>
              <a:t>Click icon to add picture</a:t>
            </a:r>
            <a:endParaRPr lang="id-ID" dirty="0"/>
          </a:p>
        </p:txBody>
      </p:sp>
    </p:spTree>
    <p:extLst>
      <p:ext uri="{BB962C8B-B14F-4D97-AF65-F5344CB8AC3E}">
        <p14:creationId xmlns:p14="http://schemas.microsoft.com/office/powerpoint/2010/main" val="134342732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creen shot with content">
    <p:bg>
      <p:bgRef idx="1001">
        <a:schemeClr val="bg1"/>
      </p:bgRef>
    </p:bg>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8B4227B-D780-3F4D-86E9-ED7D75CEB4D6}"/>
              </a:ext>
            </a:extLst>
          </p:cNvPr>
          <p:cNvSpPr>
            <a:spLocks noGrp="1"/>
          </p:cNvSpPr>
          <p:nvPr>
            <p:ph type="pic" sz="quarter" idx="10" hasCustomPrompt="1"/>
          </p:nvPr>
        </p:nvSpPr>
        <p:spPr>
          <a:xfrm>
            <a:off x="3928534" y="429398"/>
            <a:ext cx="8025872" cy="5906479"/>
          </a:xfrm>
          <a:prstGeom prst="rect">
            <a:avLst/>
          </a:prstGeom>
          <a:solidFill>
            <a:schemeClr val="bg1">
              <a:lumMod val="95000"/>
            </a:schemeClr>
          </a:solidFill>
          <a:ln w="12700" cmpd="sng">
            <a:solidFill>
              <a:schemeClr val="bg2"/>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reflection blurRad="254000" stA="13000" endPos="68000" dir="5400000" sy="-100000" algn="bl" rotWithShape="0"/>
          </a:effectLst>
        </p:spPr>
        <p:txBody>
          <a:bodyPr/>
          <a:lstStyle/>
          <a:p>
            <a:r>
              <a:rPr lang="id-ID" dirty="0" err="1"/>
              <a:t>Full</a:t>
            </a:r>
            <a:r>
              <a:rPr lang="id-ID" dirty="0"/>
              <a:t> </a:t>
            </a:r>
            <a:r>
              <a:rPr lang="id-ID" dirty="0" err="1"/>
              <a:t>page</a:t>
            </a:r>
            <a:r>
              <a:rPr lang="id-ID" dirty="0"/>
              <a:t> </a:t>
            </a:r>
            <a:r>
              <a:rPr lang="id-ID" dirty="0" err="1"/>
              <a:t>screenshot</a:t>
            </a:r>
            <a:r>
              <a:rPr lang="id-ID" dirty="0"/>
              <a:t> </a:t>
            </a:r>
            <a:r>
              <a:rPr lang="id-ID" dirty="0" err="1"/>
              <a:t>here</a:t>
            </a:r>
            <a:endParaRPr lang="id-ID" dirty="0"/>
          </a:p>
        </p:txBody>
      </p:sp>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E9121A6-266A-F043-88FA-FFF5B1FD5DCD}"/>
              </a:ext>
            </a:extLst>
          </p:cNvPr>
          <p:cNvSpPr>
            <a:spLocks noGrp="1"/>
          </p:cNvSpPr>
          <p:nvPr>
            <p:ph type="title" hasCustomPrompt="1"/>
          </p:nvPr>
        </p:nvSpPr>
        <p:spPr>
          <a:xfrm>
            <a:off x="404813" y="555989"/>
            <a:ext cx="3207480" cy="1600200"/>
          </a:xfrm>
        </p:spPr>
        <p:txBody>
          <a:bodyPr anchor="t">
            <a:normAutofit/>
          </a:bodyPr>
          <a:lstStyle>
            <a:lvl1pPr>
              <a:defRPr sz="4400"/>
            </a:lvl1pPr>
          </a:lstStyle>
          <a:p>
            <a:r>
              <a:rPr lang="en-US" noProof="0" dirty="0"/>
              <a:t>Click to edit title</a:t>
            </a:r>
          </a:p>
        </p:txBody>
      </p:sp>
      <p:sp>
        <p:nvSpPr>
          <p:cNvPr id="9" name="Text Placeholder 3">
            <a:extLst>
              <a:ext uri="{FF2B5EF4-FFF2-40B4-BE49-F238E27FC236}">
                <a16:creationId xmlns:a16="http://schemas.microsoft.com/office/drawing/2014/main" id="{8E074B58-D4B1-474B-8130-D377916B8A23}"/>
              </a:ext>
            </a:extLst>
          </p:cNvPr>
          <p:cNvSpPr>
            <a:spLocks noGrp="1"/>
          </p:cNvSpPr>
          <p:nvPr>
            <p:ph type="body" sz="half" idx="2" hasCustomPrompt="1"/>
          </p:nvPr>
        </p:nvSpPr>
        <p:spPr>
          <a:xfrm>
            <a:off x="404812" y="2156189"/>
            <a:ext cx="3207480" cy="3811588"/>
          </a:xfrm>
        </p:spPr>
        <p:txBody>
          <a:bodyPr>
            <a:normAutofit/>
          </a:bodyPr>
          <a:lstStyle>
            <a:lvl1pPr marL="0" indent="0">
              <a:buFont typeface="Arial" panose="020B0604020202020204" pitchFamily="34" charse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dirty="0"/>
              <a:t>Click to edit text</a:t>
            </a:r>
          </a:p>
        </p:txBody>
      </p:sp>
    </p:spTree>
    <p:extLst>
      <p:ext uri="{BB962C8B-B14F-4D97-AF65-F5344CB8AC3E}">
        <p14:creationId xmlns:p14="http://schemas.microsoft.com/office/powerpoint/2010/main" val="1964164250"/>
      </p:ext>
    </p:extLst>
  </p:cSld>
  <p:clrMapOvr>
    <a:overrideClrMapping bg1="lt1" tx1="dk1" bg2="lt2" tx2="dk2" accent1="accent1" accent2="accent2" accent3="accent3" accent4="accent4" accent5="accent5" accent6="accent6" hlink="hlink" folHlink="folHlink"/>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800"/>
            </a:lvl1pPr>
            <a:lvl2pPr>
              <a:defRPr sz="2400"/>
            </a:lvl2pPr>
            <a:lvl3pPr>
              <a:defRPr sz="2000"/>
            </a:lvl3pPr>
            <a:lvl4pPr>
              <a:defRPr sz="1800"/>
            </a:lvl4pPr>
            <a:lvl5pPr>
              <a:defRPr sz="1800"/>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5884648" y="0"/>
            <a:ext cx="6307353" cy="5780372"/>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solidFill>
            <a:schemeClr val="bg2"/>
          </a:solidFill>
        </p:spPr>
        <p:txBody>
          <a:bodyPr wrap="square" anchor="ctr">
            <a:noAutofit/>
          </a:bodyPr>
          <a:lstStyle>
            <a:lvl1pPr marL="0" indent="0" algn="ctr">
              <a:buNone/>
              <a:defRPr/>
            </a:lvl1pPr>
          </a:lstStyle>
          <a:p>
            <a:r>
              <a:rPr lang="en-US" noProof="0"/>
              <a:t>Click icon to add picture</a:t>
            </a:r>
            <a:endParaRPr lang="en-US" noProof="0" dirty="0"/>
          </a:p>
        </p:txBody>
      </p:sp>
      <p:sp>
        <p:nvSpPr>
          <p:cNvPr id="14" name="Title 1">
            <a:extLst>
              <a:ext uri="{FF2B5EF4-FFF2-40B4-BE49-F238E27FC236}">
                <a16:creationId xmlns:a16="http://schemas.microsoft.com/office/drawing/2014/main" id="{2E646B4F-6CCB-724C-9D5E-6D5770023939}"/>
              </a:ext>
            </a:extLst>
          </p:cNvPr>
          <p:cNvSpPr>
            <a:spLocks noGrp="1"/>
          </p:cNvSpPr>
          <p:nvPr>
            <p:ph type="title" hasCustomPrompt="1"/>
          </p:nvPr>
        </p:nvSpPr>
        <p:spPr>
          <a:xfrm>
            <a:off x="515938" y="499595"/>
            <a:ext cx="4937211" cy="1325563"/>
          </a:xfrm>
        </p:spPr>
        <p:txBody>
          <a:bodyPr lIns="0" tIns="0" rIns="0" bIns="0">
            <a:noAutofit/>
          </a:bodyPr>
          <a:lstStyle>
            <a:lvl1pPr>
              <a:defRPr sz="4400" b="0" i="0" cap="none" baseline="0"/>
            </a:lvl1pPr>
          </a:lstStyle>
          <a:p>
            <a:r>
              <a:rPr lang="en-US" noProof="0" dirty="0"/>
              <a:t>Click to edit title</a:t>
            </a:r>
          </a:p>
        </p:txBody>
      </p:sp>
      <p:pic>
        <p:nvPicPr>
          <p:cNvPr id="17" name="Picture 7">
            <a:extLst>
              <a:ext uri="{FF2B5EF4-FFF2-40B4-BE49-F238E27FC236}">
                <a16:creationId xmlns:a16="http://schemas.microsoft.com/office/drawing/2014/main" id="{C5D77512-F54E-244A-B9F6-BC27A8005EFF}"/>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C174633C-0776-3B45-9F27-64750D346D31}"/>
              </a:ext>
            </a:extLst>
          </p:cNvPr>
          <p:cNvPicPr>
            <a:picLocks noChangeAspect="1"/>
          </p:cNvPicPr>
          <p:nvPr userDrawn="1"/>
        </p:nvPicPr>
        <p:blipFill>
          <a:blip r:embed="rId3">
            <a:alphaModFix amt="89000"/>
          </a:blip>
          <a:stretch>
            <a:fillRect/>
          </a:stretch>
        </p:blipFill>
        <p:spPr>
          <a:xfrm rot="14253851">
            <a:off x="4757088" y="4428492"/>
            <a:ext cx="2246358" cy="2246358"/>
          </a:xfrm>
          <a:prstGeom prst="rect">
            <a:avLst/>
          </a:prstGeom>
        </p:spPr>
      </p:pic>
    </p:spTree>
    <p:extLst>
      <p:ext uri="{BB962C8B-B14F-4D97-AF65-F5344CB8AC3E}">
        <p14:creationId xmlns:p14="http://schemas.microsoft.com/office/powerpoint/2010/main" val="419275975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800"/>
            </a:lvl1pPr>
            <a:lvl2pPr>
              <a:defRPr sz="2400"/>
            </a:lvl2pPr>
            <a:lvl3pPr>
              <a:defRPr sz="2000"/>
            </a:lvl3pPr>
            <a:lvl4pPr>
              <a:defRPr sz="1800"/>
            </a:lvl4pPr>
            <a:lvl5pPr>
              <a:defRPr sz="1800"/>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6738853" y="4722"/>
            <a:ext cx="5487421" cy="6870229"/>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 name="connsiteX0" fmla="*/ 760444 w 6328374"/>
              <a:gd name="connsiteY0" fmla="*/ 1061545 h 6841917"/>
              <a:gd name="connsiteX1" fmla="*/ 6328374 w 6328374"/>
              <a:gd name="connsiteY1" fmla="*/ 0 h 6841917"/>
              <a:gd name="connsiteX2" fmla="*/ 6307353 w 6328374"/>
              <a:gd name="connsiteY2" fmla="*/ 5577157 h 6841917"/>
              <a:gd name="connsiteX3" fmla="*/ 6110746 w 6328374"/>
              <a:gd name="connsiteY3" fmla="*/ 5793479 h 6841917"/>
              <a:gd name="connsiteX4" fmla="*/ 3579592 w 6328374"/>
              <a:gd name="connsiteY4" fmla="*/ 6841917 h 6841917"/>
              <a:gd name="connsiteX5" fmla="*/ 0 w 6328374"/>
              <a:gd name="connsiteY5" fmla="*/ 3262325 h 6841917"/>
              <a:gd name="connsiteX6" fmla="*/ 611338 w 6328374"/>
              <a:gd name="connsiteY6" fmla="*/ 1260941 h 6841917"/>
              <a:gd name="connsiteX7" fmla="*/ 760444 w 6328374"/>
              <a:gd name="connsiteY7" fmla="*/ 1061545 h 6841917"/>
              <a:gd name="connsiteX0" fmla="*/ 1096775 w 6328374"/>
              <a:gd name="connsiteY0" fmla="*/ 21021 h 6841917"/>
              <a:gd name="connsiteX1" fmla="*/ 6328374 w 6328374"/>
              <a:gd name="connsiteY1" fmla="*/ 0 h 6841917"/>
              <a:gd name="connsiteX2" fmla="*/ 6307353 w 6328374"/>
              <a:gd name="connsiteY2" fmla="*/ 5577157 h 6841917"/>
              <a:gd name="connsiteX3" fmla="*/ 6110746 w 6328374"/>
              <a:gd name="connsiteY3" fmla="*/ 5793479 h 6841917"/>
              <a:gd name="connsiteX4" fmla="*/ 3579592 w 6328374"/>
              <a:gd name="connsiteY4" fmla="*/ 6841917 h 6841917"/>
              <a:gd name="connsiteX5" fmla="*/ 0 w 6328374"/>
              <a:gd name="connsiteY5" fmla="*/ 3262325 h 6841917"/>
              <a:gd name="connsiteX6" fmla="*/ 611338 w 6328374"/>
              <a:gd name="connsiteY6" fmla="*/ 1260941 h 6841917"/>
              <a:gd name="connsiteX7" fmla="*/ 1096775 w 6328374"/>
              <a:gd name="connsiteY7" fmla="*/ 21021 h 6841917"/>
              <a:gd name="connsiteX0" fmla="*/ 1096775 w 6328374"/>
              <a:gd name="connsiteY0" fmla="*/ 21021 h 6911971"/>
              <a:gd name="connsiteX1" fmla="*/ 6328374 w 6328374"/>
              <a:gd name="connsiteY1" fmla="*/ 0 h 6911971"/>
              <a:gd name="connsiteX2" fmla="*/ 6317863 w 6328374"/>
              <a:gd name="connsiteY2" fmla="*/ 6911971 h 6911971"/>
              <a:gd name="connsiteX3" fmla="*/ 6110746 w 6328374"/>
              <a:gd name="connsiteY3" fmla="*/ 5793479 h 6911971"/>
              <a:gd name="connsiteX4" fmla="*/ 3579592 w 6328374"/>
              <a:gd name="connsiteY4" fmla="*/ 6841917 h 6911971"/>
              <a:gd name="connsiteX5" fmla="*/ 0 w 6328374"/>
              <a:gd name="connsiteY5" fmla="*/ 3262325 h 6911971"/>
              <a:gd name="connsiteX6" fmla="*/ 611338 w 6328374"/>
              <a:gd name="connsiteY6" fmla="*/ 1260941 h 6911971"/>
              <a:gd name="connsiteX7" fmla="*/ 1096775 w 6328374"/>
              <a:gd name="connsiteY7" fmla="*/ 21021 h 6911971"/>
              <a:gd name="connsiteX0" fmla="*/ 1096775 w 6328374"/>
              <a:gd name="connsiteY0" fmla="*/ 21021 h 7236911"/>
              <a:gd name="connsiteX1" fmla="*/ 6328374 w 6328374"/>
              <a:gd name="connsiteY1" fmla="*/ 0 h 7236911"/>
              <a:gd name="connsiteX2" fmla="*/ 6317863 w 6328374"/>
              <a:gd name="connsiteY2" fmla="*/ 6911971 h 7236911"/>
              <a:gd name="connsiteX3" fmla="*/ 5921560 w 6328374"/>
              <a:gd name="connsiteY3" fmla="*/ 6981148 h 7236911"/>
              <a:gd name="connsiteX4" fmla="*/ 3579592 w 6328374"/>
              <a:gd name="connsiteY4" fmla="*/ 6841917 h 7236911"/>
              <a:gd name="connsiteX5" fmla="*/ 0 w 6328374"/>
              <a:gd name="connsiteY5" fmla="*/ 3262325 h 7236911"/>
              <a:gd name="connsiteX6" fmla="*/ 611338 w 6328374"/>
              <a:gd name="connsiteY6" fmla="*/ 1260941 h 7236911"/>
              <a:gd name="connsiteX7" fmla="*/ 1096775 w 6328374"/>
              <a:gd name="connsiteY7" fmla="*/ 21021 h 7236911"/>
              <a:gd name="connsiteX0" fmla="*/ 1096775 w 6328374"/>
              <a:gd name="connsiteY0" fmla="*/ 21021 h 6981148"/>
              <a:gd name="connsiteX1" fmla="*/ 6328374 w 6328374"/>
              <a:gd name="connsiteY1" fmla="*/ 0 h 6981148"/>
              <a:gd name="connsiteX2" fmla="*/ 6317863 w 6328374"/>
              <a:gd name="connsiteY2" fmla="*/ 6911971 h 6981148"/>
              <a:gd name="connsiteX3" fmla="*/ 5921560 w 6328374"/>
              <a:gd name="connsiteY3" fmla="*/ 6981148 h 6981148"/>
              <a:gd name="connsiteX4" fmla="*/ 3579592 w 6328374"/>
              <a:gd name="connsiteY4" fmla="*/ 6841917 h 6981148"/>
              <a:gd name="connsiteX5" fmla="*/ 0 w 6328374"/>
              <a:gd name="connsiteY5" fmla="*/ 3262325 h 6981148"/>
              <a:gd name="connsiteX6" fmla="*/ 611338 w 6328374"/>
              <a:gd name="connsiteY6" fmla="*/ 1260941 h 6981148"/>
              <a:gd name="connsiteX7" fmla="*/ 1096775 w 6328374"/>
              <a:gd name="connsiteY7" fmla="*/ 21021 h 6981148"/>
              <a:gd name="connsiteX0" fmla="*/ 1096775 w 6328374"/>
              <a:gd name="connsiteY0" fmla="*/ 21021 h 6981148"/>
              <a:gd name="connsiteX1" fmla="*/ 6328374 w 6328374"/>
              <a:gd name="connsiteY1" fmla="*/ 0 h 6981148"/>
              <a:gd name="connsiteX2" fmla="*/ 6317863 w 6328374"/>
              <a:gd name="connsiteY2" fmla="*/ 6911971 h 6981148"/>
              <a:gd name="connsiteX3" fmla="*/ 5921560 w 6328374"/>
              <a:gd name="connsiteY3" fmla="*/ 6981148 h 6981148"/>
              <a:gd name="connsiteX4" fmla="*/ 3579592 w 6328374"/>
              <a:gd name="connsiteY4" fmla="*/ 6934682 h 6981148"/>
              <a:gd name="connsiteX5" fmla="*/ 0 w 6328374"/>
              <a:gd name="connsiteY5" fmla="*/ 3262325 h 6981148"/>
              <a:gd name="connsiteX6" fmla="*/ 611338 w 6328374"/>
              <a:gd name="connsiteY6" fmla="*/ 1260941 h 6981148"/>
              <a:gd name="connsiteX7" fmla="*/ 1096775 w 6328374"/>
              <a:gd name="connsiteY7" fmla="*/ 21021 h 6981148"/>
              <a:gd name="connsiteX0" fmla="*/ 1096775 w 6328374"/>
              <a:gd name="connsiteY0" fmla="*/ 231071 h 7191198"/>
              <a:gd name="connsiteX1" fmla="*/ 6328374 w 6328374"/>
              <a:gd name="connsiteY1" fmla="*/ 210050 h 7191198"/>
              <a:gd name="connsiteX2" fmla="*/ 6317863 w 6328374"/>
              <a:gd name="connsiteY2" fmla="*/ 7122021 h 7191198"/>
              <a:gd name="connsiteX3" fmla="*/ 5921560 w 6328374"/>
              <a:gd name="connsiteY3" fmla="*/ 7191198 h 7191198"/>
              <a:gd name="connsiteX4" fmla="*/ 3579592 w 6328374"/>
              <a:gd name="connsiteY4" fmla="*/ 7144732 h 7191198"/>
              <a:gd name="connsiteX5" fmla="*/ 0 w 6328374"/>
              <a:gd name="connsiteY5" fmla="*/ 3472375 h 7191198"/>
              <a:gd name="connsiteX6" fmla="*/ 969147 w 6328374"/>
              <a:gd name="connsiteY6" fmla="*/ 0 h 7191198"/>
              <a:gd name="connsiteX7" fmla="*/ 1096775 w 6328374"/>
              <a:gd name="connsiteY7" fmla="*/ 231071 h 7191198"/>
              <a:gd name="connsiteX0" fmla="*/ 1216045 w 6328374"/>
              <a:gd name="connsiteY0" fmla="*/ 19036 h 7191198"/>
              <a:gd name="connsiteX1" fmla="*/ 6328374 w 6328374"/>
              <a:gd name="connsiteY1" fmla="*/ 210050 h 7191198"/>
              <a:gd name="connsiteX2" fmla="*/ 6317863 w 6328374"/>
              <a:gd name="connsiteY2" fmla="*/ 7122021 h 7191198"/>
              <a:gd name="connsiteX3" fmla="*/ 5921560 w 6328374"/>
              <a:gd name="connsiteY3" fmla="*/ 7191198 h 7191198"/>
              <a:gd name="connsiteX4" fmla="*/ 3579592 w 6328374"/>
              <a:gd name="connsiteY4" fmla="*/ 7144732 h 7191198"/>
              <a:gd name="connsiteX5" fmla="*/ 0 w 6328374"/>
              <a:gd name="connsiteY5" fmla="*/ 3472375 h 7191198"/>
              <a:gd name="connsiteX6" fmla="*/ 969147 w 6328374"/>
              <a:gd name="connsiteY6" fmla="*/ 0 h 7191198"/>
              <a:gd name="connsiteX7" fmla="*/ 1216045 w 6328374"/>
              <a:gd name="connsiteY7" fmla="*/ 19036 h 7191198"/>
              <a:gd name="connsiteX0" fmla="*/ 990758 w 6103087"/>
              <a:gd name="connsiteY0" fmla="*/ 19036 h 7191198"/>
              <a:gd name="connsiteX1" fmla="*/ 6103087 w 6103087"/>
              <a:gd name="connsiteY1" fmla="*/ 210050 h 7191198"/>
              <a:gd name="connsiteX2" fmla="*/ 6092576 w 6103087"/>
              <a:gd name="connsiteY2" fmla="*/ 7122021 h 7191198"/>
              <a:gd name="connsiteX3" fmla="*/ 5696273 w 6103087"/>
              <a:gd name="connsiteY3" fmla="*/ 7191198 h 7191198"/>
              <a:gd name="connsiteX4" fmla="*/ 3354305 w 6103087"/>
              <a:gd name="connsiteY4" fmla="*/ 7144732 h 7191198"/>
              <a:gd name="connsiteX5" fmla="*/ 0 w 6103087"/>
              <a:gd name="connsiteY5" fmla="*/ 3472375 h 7191198"/>
              <a:gd name="connsiteX6" fmla="*/ 743860 w 6103087"/>
              <a:gd name="connsiteY6" fmla="*/ 0 h 7191198"/>
              <a:gd name="connsiteX7" fmla="*/ 990758 w 6103087"/>
              <a:gd name="connsiteY7" fmla="*/ 19036 h 7191198"/>
              <a:gd name="connsiteX0" fmla="*/ 990758 w 6103087"/>
              <a:gd name="connsiteY0" fmla="*/ 19036 h 7191198"/>
              <a:gd name="connsiteX1" fmla="*/ 6103087 w 6103087"/>
              <a:gd name="connsiteY1" fmla="*/ 210050 h 7191198"/>
              <a:gd name="connsiteX2" fmla="*/ 6092576 w 6103087"/>
              <a:gd name="connsiteY2" fmla="*/ 7122021 h 7191198"/>
              <a:gd name="connsiteX3" fmla="*/ 5696273 w 6103087"/>
              <a:gd name="connsiteY3" fmla="*/ 7191198 h 7191198"/>
              <a:gd name="connsiteX4" fmla="*/ 3354305 w 6103087"/>
              <a:gd name="connsiteY4" fmla="*/ 7144732 h 7191198"/>
              <a:gd name="connsiteX5" fmla="*/ 0 w 6103087"/>
              <a:gd name="connsiteY5" fmla="*/ 3101314 h 7191198"/>
              <a:gd name="connsiteX6" fmla="*/ 743860 w 6103087"/>
              <a:gd name="connsiteY6" fmla="*/ 0 h 7191198"/>
              <a:gd name="connsiteX7" fmla="*/ 990758 w 6103087"/>
              <a:gd name="connsiteY7" fmla="*/ 19036 h 7191198"/>
              <a:gd name="connsiteX0" fmla="*/ 990758 w 6103087"/>
              <a:gd name="connsiteY0" fmla="*/ 19036 h 7191198"/>
              <a:gd name="connsiteX1" fmla="*/ 6103087 w 6103087"/>
              <a:gd name="connsiteY1" fmla="*/ 210050 h 7191198"/>
              <a:gd name="connsiteX2" fmla="*/ 6092576 w 6103087"/>
              <a:gd name="connsiteY2" fmla="*/ 7122021 h 7191198"/>
              <a:gd name="connsiteX3" fmla="*/ 5696273 w 6103087"/>
              <a:gd name="connsiteY3" fmla="*/ 7191198 h 7191198"/>
              <a:gd name="connsiteX4" fmla="*/ 2850722 w 6103087"/>
              <a:gd name="connsiteY4" fmla="*/ 7157984 h 7191198"/>
              <a:gd name="connsiteX5" fmla="*/ 0 w 6103087"/>
              <a:gd name="connsiteY5" fmla="*/ 3101314 h 7191198"/>
              <a:gd name="connsiteX6" fmla="*/ 743860 w 6103087"/>
              <a:gd name="connsiteY6" fmla="*/ 0 h 7191198"/>
              <a:gd name="connsiteX7" fmla="*/ 990758 w 6103087"/>
              <a:gd name="connsiteY7" fmla="*/ 19036 h 7191198"/>
              <a:gd name="connsiteX0" fmla="*/ 990758 w 6103087"/>
              <a:gd name="connsiteY0" fmla="*/ 0 h 7172162"/>
              <a:gd name="connsiteX1" fmla="*/ 6103087 w 6103087"/>
              <a:gd name="connsiteY1" fmla="*/ 191014 h 7172162"/>
              <a:gd name="connsiteX2" fmla="*/ 6092576 w 6103087"/>
              <a:gd name="connsiteY2" fmla="*/ 7102985 h 7172162"/>
              <a:gd name="connsiteX3" fmla="*/ 5696273 w 6103087"/>
              <a:gd name="connsiteY3" fmla="*/ 7172162 h 7172162"/>
              <a:gd name="connsiteX4" fmla="*/ 2850722 w 6103087"/>
              <a:gd name="connsiteY4" fmla="*/ 7138948 h 7172162"/>
              <a:gd name="connsiteX5" fmla="*/ 0 w 6103087"/>
              <a:gd name="connsiteY5" fmla="*/ 3082278 h 7172162"/>
              <a:gd name="connsiteX6" fmla="*/ 664347 w 6103087"/>
              <a:gd name="connsiteY6" fmla="*/ 219503 h 7172162"/>
              <a:gd name="connsiteX7" fmla="*/ 990758 w 6103087"/>
              <a:gd name="connsiteY7" fmla="*/ 0 h 7172162"/>
              <a:gd name="connsiteX0" fmla="*/ 1004010 w 6103087"/>
              <a:gd name="connsiteY0" fmla="*/ 21021 h 6981148"/>
              <a:gd name="connsiteX1" fmla="*/ 6103087 w 6103087"/>
              <a:gd name="connsiteY1" fmla="*/ 0 h 6981148"/>
              <a:gd name="connsiteX2" fmla="*/ 6092576 w 6103087"/>
              <a:gd name="connsiteY2" fmla="*/ 6911971 h 6981148"/>
              <a:gd name="connsiteX3" fmla="*/ 5696273 w 6103087"/>
              <a:gd name="connsiteY3" fmla="*/ 6981148 h 6981148"/>
              <a:gd name="connsiteX4" fmla="*/ 2850722 w 6103087"/>
              <a:gd name="connsiteY4" fmla="*/ 6947934 h 6981148"/>
              <a:gd name="connsiteX5" fmla="*/ 0 w 6103087"/>
              <a:gd name="connsiteY5" fmla="*/ 2891264 h 6981148"/>
              <a:gd name="connsiteX6" fmla="*/ 664347 w 6103087"/>
              <a:gd name="connsiteY6" fmla="*/ 28489 h 6981148"/>
              <a:gd name="connsiteX7" fmla="*/ 1004010 w 6103087"/>
              <a:gd name="connsiteY7" fmla="*/ 21021 h 6981148"/>
              <a:gd name="connsiteX0" fmla="*/ 1004010 w 6129591"/>
              <a:gd name="connsiteY0" fmla="*/ 0 h 6960127"/>
              <a:gd name="connsiteX1" fmla="*/ 6129591 w 6129591"/>
              <a:gd name="connsiteY1" fmla="*/ 18736 h 6960127"/>
              <a:gd name="connsiteX2" fmla="*/ 6092576 w 6129591"/>
              <a:gd name="connsiteY2" fmla="*/ 6890950 h 6960127"/>
              <a:gd name="connsiteX3" fmla="*/ 5696273 w 6129591"/>
              <a:gd name="connsiteY3" fmla="*/ 6960127 h 6960127"/>
              <a:gd name="connsiteX4" fmla="*/ 2850722 w 6129591"/>
              <a:gd name="connsiteY4" fmla="*/ 6926913 h 6960127"/>
              <a:gd name="connsiteX5" fmla="*/ 0 w 6129591"/>
              <a:gd name="connsiteY5" fmla="*/ 2870243 h 6960127"/>
              <a:gd name="connsiteX6" fmla="*/ 664347 w 6129591"/>
              <a:gd name="connsiteY6" fmla="*/ 7468 h 6960127"/>
              <a:gd name="connsiteX7" fmla="*/ 1004010 w 6129591"/>
              <a:gd name="connsiteY7" fmla="*/ 0 h 6960127"/>
              <a:gd name="connsiteX0" fmla="*/ 1004010 w 6116338"/>
              <a:gd name="connsiteY0" fmla="*/ 0 h 6960127"/>
              <a:gd name="connsiteX1" fmla="*/ 6116338 w 6116338"/>
              <a:gd name="connsiteY1" fmla="*/ 5484 h 6960127"/>
              <a:gd name="connsiteX2" fmla="*/ 6092576 w 6116338"/>
              <a:gd name="connsiteY2" fmla="*/ 6890950 h 6960127"/>
              <a:gd name="connsiteX3" fmla="*/ 5696273 w 6116338"/>
              <a:gd name="connsiteY3" fmla="*/ 6960127 h 6960127"/>
              <a:gd name="connsiteX4" fmla="*/ 2850722 w 6116338"/>
              <a:gd name="connsiteY4" fmla="*/ 6926913 h 6960127"/>
              <a:gd name="connsiteX5" fmla="*/ 0 w 6116338"/>
              <a:gd name="connsiteY5" fmla="*/ 2870243 h 6960127"/>
              <a:gd name="connsiteX6" fmla="*/ 664347 w 6116338"/>
              <a:gd name="connsiteY6" fmla="*/ 7468 h 6960127"/>
              <a:gd name="connsiteX7" fmla="*/ 1004010 w 6116338"/>
              <a:gd name="connsiteY7" fmla="*/ 0 h 6960127"/>
              <a:gd name="connsiteX0" fmla="*/ 1004010 w 6116338"/>
              <a:gd name="connsiteY0" fmla="*/ 0 h 6926913"/>
              <a:gd name="connsiteX1" fmla="*/ 6116338 w 6116338"/>
              <a:gd name="connsiteY1" fmla="*/ 5484 h 6926913"/>
              <a:gd name="connsiteX2" fmla="*/ 6092576 w 6116338"/>
              <a:gd name="connsiteY2" fmla="*/ 6890950 h 6926913"/>
              <a:gd name="connsiteX3" fmla="*/ 5099925 w 6116338"/>
              <a:gd name="connsiteY3" fmla="*/ 6920371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16338"/>
              <a:gd name="connsiteY0" fmla="*/ 0 h 6926913"/>
              <a:gd name="connsiteX1" fmla="*/ 6116338 w 6116338"/>
              <a:gd name="connsiteY1" fmla="*/ 5484 h 6926913"/>
              <a:gd name="connsiteX2" fmla="*/ 6092576 w 6116338"/>
              <a:gd name="connsiteY2" fmla="*/ 6890950 h 6926913"/>
              <a:gd name="connsiteX3" fmla="*/ 5099925 w 6116338"/>
              <a:gd name="connsiteY3" fmla="*/ 6920371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16338"/>
              <a:gd name="connsiteY0" fmla="*/ 0 h 6926913"/>
              <a:gd name="connsiteX1" fmla="*/ 6116338 w 6116338"/>
              <a:gd name="connsiteY1" fmla="*/ 5484 h 6926913"/>
              <a:gd name="connsiteX2" fmla="*/ 6092576 w 6116338"/>
              <a:gd name="connsiteY2" fmla="*/ 6890950 h 6926913"/>
              <a:gd name="connsiteX3" fmla="*/ 5099925 w 6116338"/>
              <a:gd name="connsiteY3" fmla="*/ 6920371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16338"/>
              <a:gd name="connsiteY0" fmla="*/ 0 h 6926913"/>
              <a:gd name="connsiteX1" fmla="*/ 6116338 w 6116338"/>
              <a:gd name="connsiteY1" fmla="*/ 5484 h 6926913"/>
              <a:gd name="connsiteX2" fmla="*/ 6092576 w 6116338"/>
              <a:gd name="connsiteY2" fmla="*/ 6890950 h 6926913"/>
              <a:gd name="connsiteX3" fmla="*/ 5099925 w 6116338"/>
              <a:gd name="connsiteY3" fmla="*/ 6920371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32696"/>
              <a:gd name="connsiteY0" fmla="*/ 0 h 6926913"/>
              <a:gd name="connsiteX1" fmla="*/ 6116338 w 6132696"/>
              <a:gd name="connsiteY1" fmla="*/ 5484 h 6926913"/>
              <a:gd name="connsiteX2" fmla="*/ 6132332 w 6132696"/>
              <a:gd name="connsiteY2" fmla="*/ 6440376 h 6926913"/>
              <a:gd name="connsiteX3" fmla="*/ 5099925 w 6132696"/>
              <a:gd name="connsiteY3" fmla="*/ 6920371 h 6926913"/>
              <a:gd name="connsiteX4" fmla="*/ 2850722 w 6132696"/>
              <a:gd name="connsiteY4" fmla="*/ 6926913 h 6926913"/>
              <a:gd name="connsiteX5" fmla="*/ 0 w 6132696"/>
              <a:gd name="connsiteY5" fmla="*/ 2870243 h 6926913"/>
              <a:gd name="connsiteX6" fmla="*/ 664347 w 6132696"/>
              <a:gd name="connsiteY6" fmla="*/ 7468 h 6926913"/>
              <a:gd name="connsiteX7" fmla="*/ 1004010 w 6132696"/>
              <a:gd name="connsiteY7" fmla="*/ 0 h 6926913"/>
              <a:gd name="connsiteX0" fmla="*/ 1004010 w 6116338"/>
              <a:gd name="connsiteY0" fmla="*/ 0 h 6926913"/>
              <a:gd name="connsiteX1" fmla="*/ 6116338 w 6116338"/>
              <a:gd name="connsiteY1" fmla="*/ 5484 h 6926913"/>
              <a:gd name="connsiteX2" fmla="*/ 6066071 w 6116338"/>
              <a:gd name="connsiteY2" fmla="*/ 6864445 h 6926913"/>
              <a:gd name="connsiteX3" fmla="*/ 5099925 w 6116338"/>
              <a:gd name="connsiteY3" fmla="*/ 6920371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16338"/>
              <a:gd name="connsiteY0" fmla="*/ 0 h 6926913"/>
              <a:gd name="connsiteX1" fmla="*/ 6116338 w 6116338"/>
              <a:gd name="connsiteY1" fmla="*/ 5484 h 6926913"/>
              <a:gd name="connsiteX2" fmla="*/ 6066071 w 6116338"/>
              <a:gd name="connsiteY2" fmla="*/ 6864445 h 6926913"/>
              <a:gd name="connsiteX3" fmla="*/ 5086673 w 6116338"/>
              <a:gd name="connsiteY3" fmla="*/ 6668580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16338"/>
              <a:gd name="connsiteY0" fmla="*/ 0 h 6926913"/>
              <a:gd name="connsiteX1" fmla="*/ 6116338 w 6116338"/>
              <a:gd name="connsiteY1" fmla="*/ 5484 h 6926913"/>
              <a:gd name="connsiteX2" fmla="*/ 6066071 w 6116338"/>
              <a:gd name="connsiteY2" fmla="*/ 6864445 h 6926913"/>
              <a:gd name="connsiteX3" fmla="*/ 5073421 w 6116338"/>
              <a:gd name="connsiteY3" fmla="*/ 6854110 h 6926913"/>
              <a:gd name="connsiteX4" fmla="*/ 2850722 w 6116338"/>
              <a:gd name="connsiteY4" fmla="*/ 6926913 h 6926913"/>
              <a:gd name="connsiteX5" fmla="*/ 0 w 6116338"/>
              <a:gd name="connsiteY5" fmla="*/ 2870243 h 6926913"/>
              <a:gd name="connsiteX6" fmla="*/ 664347 w 6116338"/>
              <a:gd name="connsiteY6" fmla="*/ 7468 h 6926913"/>
              <a:gd name="connsiteX7" fmla="*/ 1004010 w 6116338"/>
              <a:gd name="connsiteY7" fmla="*/ 0 h 6926913"/>
              <a:gd name="connsiteX0" fmla="*/ 1004010 w 6116338"/>
              <a:gd name="connsiteY0" fmla="*/ 0 h 6864445"/>
              <a:gd name="connsiteX1" fmla="*/ 6116338 w 6116338"/>
              <a:gd name="connsiteY1" fmla="*/ 5484 h 6864445"/>
              <a:gd name="connsiteX2" fmla="*/ 6066071 w 6116338"/>
              <a:gd name="connsiteY2" fmla="*/ 6864445 h 6864445"/>
              <a:gd name="connsiteX3" fmla="*/ 5073421 w 6116338"/>
              <a:gd name="connsiteY3" fmla="*/ 6854110 h 6864445"/>
              <a:gd name="connsiteX4" fmla="*/ 2691695 w 6116338"/>
              <a:gd name="connsiteY4" fmla="*/ 6847400 h 6864445"/>
              <a:gd name="connsiteX5" fmla="*/ 0 w 6116338"/>
              <a:gd name="connsiteY5" fmla="*/ 2870243 h 6864445"/>
              <a:gd name="connsiteX6" fmla="*/ 664347 w 6116338"/>
              <a:gd name="connsiteY6" fmla="*/ 7468 h 6864445"/>
              <a:gd name="connsiteX7" fmla="*/ 1004010 w 6116338"/>
              <a:gd name="connsiteY7" fmla="*/ 0 h 6864445"/>
              <a:gd name="connsiteX0" fmla="*/ 1004010 w 6116338"/>
              <a:gd name="connsiteY0" fmla="*/ 0 h 6864445"/>
              <a:gd name="connsiteX1" fmla="*/ 6116338 w 6116338"/>
              <a:gd name="connsiteY1" fmla="*/ 5484 h 6864445"/>
              <a:gd name="connsiteX2" fmla="*/ 6066071 w 6116338"/>
              <a:gd name="connsiteY2" fmla="*/ 6864445 h 6864445"/>
              <a:gd name="connsiteX3" fmla="*/ 4662604 w 6116338"/>
              <a:gd name="connsiteY3" fmla="*/ 6854110 h 6864445"/>
              <a:gd name="connsiteX4" fmla="*/ 2691695 w 6116338"/>
              <a:gd name="connsiteY4" fmla="*/ 6847400 h 6864445"/>
              <a:gd name="connsiteX5" fmla="*/ 0 w 6116338"/>
              <a:gd name="connsiteY5" fmla="*/ 2870243 h 6864445"/>
              <a:gd name="connsiteX6" fmla="*/ 664347 w 6116338"/>
              <a:gd name="connsiteY6" fmla="*/ 7468 h 6864445"/>
              <a:gd name="connsiteX7" fmla="*/ 1004010 w 6116338"/>
              <a:gd name="connsiteY7" fmla="*/ 0 h 6864445"/>
              <a:gd name="connsiteX0" fmla="*/ 1004010 w 6116338"/>
              <a:gd name="connsiteY0" fmla="*/ 0 h 6864445"/>
              <a:gd name="connsiteX1" fmla="*/ 6116338 w 6116338"/>
              <a:gd name="connsiteY1" fmla="*/ 5484 h 6864445"/>
              <a:gd name="connsiteX2" fmla="*/ 6066071 w 6116338"/>
              <a:gd name="connsiteY2" fmla="*/ 6864445 h 6864445"/>
              <a:gd name="connsiteX3" fmla="*/ 4662604 w 6116338"/>
              <a:gd name="connsiteY3" fmla="*/ 6854110 h 6864445"/>
              <a:gd name="connsiteX4" fmla="*/ 3036252 w 6116338"/>
              <a:gd name="connsiteY4" fmla="*/ 6847400 h 6864445"/>
              <a:gd name="connsiteX5" fmla="*/ 0 w 6116338"/>
              <a:gd name="connsiteY5" fmla="*/ 2870243 h 6864445"/>
              <a:gd name="connsiteX6" fmla="*/ 664347 w 6116338"/>
              <a:gd name="connsiteY6" fmla="*/ 7468 h 6864445"/>
              <a:gd name="connsiteX7" fmla="*/ 1004010 w 6116338"/>
              <a:gd name="connsiteY7" fmla="*/ 0 h 6864445"/>
              <a:gd name="connsiteX0" fmla="*/ 1004010 w 6116338"/>
              <a:gd name="connsiteY0" fmla="*/ 0 h 6864445"/>
              <a:gd name="connsiteX1" fmla="*/ 6116338 w 6116338"/>
              <a:gd name="connsiteY1" fmla="*/ 5484 h 6864445"/>
              <a:gd name="connsiteX2" fmla="*/ 6066071 w 6116338"/>
              <a:gd name="connsiteY2" fmla="*/ 6864445 h 6864445"/>
              <a:gd name="connsiteX3" fmla="*/ 4662604 w 6116338"/>
              <a:gd name="connsiteY3" fmla="*/ 6854110 h 6864445"/>
              <a:gd name="connsiteX4" fmla="*/ 3036252 w 6116338"/>
              <a:gd name="connsiteY4" fmla="*/ 6847400 h 6864445"/>
              <a:gd name="connsiteX5" fmla="*/ 0 w 6116338"/>
              <a:gd name="connsiteY5" fmla="*/ 2870243 h 6864445"/>
              <a:gd name="connsiteX6" fmla="*/ 664347 w 6116338"/>
              <a:gd name="connsiteY6" fmla="*/ 7468 h 6864445"/>
              <a:gd name="connsiteX7" fmla="*/ 1004010 w 6116338"/>
              <a:gd name="connsiteY7" fmla="*/ 0 h 6864445"/>
              <a:gd name="connsiteX0" fmla="*/ 1004010 w 6116338"/>
              <a:gd name="connsiteY0" fmla="*/ 0 h 6864445"/>
              <a:gd name="connsiteX1" fmla="*/ 6116338 w 6116338"/>
              <a:gd name="connsiteY1" fmla="*/ 5484 h 6864445"/>
              <a:gd name="connsiteX2" fmla="*/ 6066071 w 6116338"/>
              <a:gd name="connsiteY2" fmla="*/ 6864445 h 6864445"/>
              <a:gd name="connsiteX3" fmla="*/ 4662604 w 6116338"/>
              <a:gd name="connsiteY3" fmla="*/ 6854110 h 6864445"/>
              <a:gd name="connsiteX4" fmla="*/ 3036252 w 6116338"/>
              <a:gd name="connsiteY4" fmla="*/ 6847400 h 6864445"/>
              <a:gd name="connsiteX5" fmla="*/ 0 w 6116338"/>
              <a:gd name="connsiteY5" fmla="*/ 2870243 h 6864445"/>
              <a:gd name="connsiteX6" fmla="*/ 664347 w 6116338"/>
              <a:gd name="connsiteY6" fmla="*/ 7468 h 6864445"/>
              <a:gd name="connsiteX7" fmla="*/ 979977 w 6116338"/>
              <a:gd name="connsiteY7" fmla="*/ 2747 h 6864445"/>
              <a:gd name="connsiteX8" fmla="*/ 1004010 w 6116338"/>
              <a:gd name="connsiteY8" fmla="*/ 0 h 6864445"/>
              <a:gd name="connsiteX0" fmla="*/ 1004010 w 6116338"/>
              <a:gd name="connsiteY0" fmla="*/ 0 h 6864445"/>
              <a:gd name="connsiteX1" fmla="*/ 6116338 w 6116338"/>
              <a:gd name="connsiteY1" fmla="*/ 5484 h 6864445"/>
              <a:gd name="connsiteX2" fmla="*/ 6066071 w 6116338"/>
              <a:gd name="connsiteY2" fmla="*/ 6864445 h 6864445"/>
              <a:gd name="connsiteX3" fmla="*/ 4662604 w 6116338"/>
              <a:gd name="connsiteY3" fmla="*/ 6854110 h 6864445"/>
              <a:gd name="connsiteX4" fmla="*/ 3036252 w 6116338"/>
              <a:gd name="connsiteY4" fmla="*/ 6847400 h 6864445"/>
              <a:gd name="connsiteX5" fmla="*/ 0 w 6116338"/>
              <a:gd name="connsiteY5" fmla="*/ 2870243 h 6864445"/>
              <a:gd name="connsiteX6" fmla="*/ 916139 w 6116338"/>
              <a:gd name="connsiteY6" fmla="*/ 20720 h 6864445"/>
              <a:gd name="connsiteX7" fmla="*/ 979977 w 6116338"/>
              <a:gd name="connsiteY7" fmla="*/ 2747 h 6864445"/>
              <a:gd name="connsiteX8" fmla="*/ 1004010 w 6116338"/>
              <a:gd name="connsiteY8" fmla="*/ 0 h 6864445"/>
              <a:gd name="connsiteX0" fmla="*/ 513679 w 5626007"/>
              <a:gd name="connsiteY0" fmla="*/ 0 h 6864445"/>
              <a:gd name="connsiteX1" fmla="*/ 5626007 w 5626007"/>
              <a:gd name="connsiteY1" fmla="*/ 5484 h 6864445"/>
              <a:gd name="connsiteX2" fmla="*/ 5575740 w 5626007"/>
              <a:gd name="connsiteY2" fmla="*/ 6864445 h 6864445"/>
              <a:gd name="connsiteX3" fmla="*/ 4172273 w 5626007"/>
              <a:gd name="connsiteY3" fmla="*/ 6854110 h 6864445"/>
              <a:gd name="connsiteX4" fmla="*/ 2545921 w 5626007"/>
              <a:gd name="connsiteY4" fmla="*/ 6847400 h 6864445"/>
              <a:gd name="connsiteX5" fmla="*/ 0 w 5626007"/>
              <a:gd name="connsiteY5" fmla="*/ 2989512 h 6864445"/>
              <a:gd name="connsiteX6" fmla="*/ 425808 w 5626007"/>
              <a:gd name="connsiteY6" fmla="*/ 20720 h 6864445"/>
              <a:gd name="connsiteX7" fmla="*/ 489646 w 5626007"/>
              <a:gd name="connsiteY7" fmla="*/ 2747 h 6864445"/>
              <a:gd name="connsiteX8" fmla="*/ 513679 w 5626007"/>
              <a:gd name="connsiteY8" fmla="*/ 0 h 6864445"/>
              <a:gd name="connsiteX0" fmla="*/ 513679 w 5626007"/>
              <a:gd name="connsiteY0" fmla="*/ 0 h 6864445"/>
              <a:gd name="connsiteX1" fmla="*/ 5626007 w 5626007"/>
              <a:gd name="connsiteY1" fmla="*/ 5484 h 6864445"/>
              <a:gd name="connsiteX2" fmla="*/ 5575740 w 5626007"/>
              <a:gd name="connsiteY2" fmla="*/ 6864445 h 6864445"/>
              <a:gd name="connsiteX3" fmla="*/ 2545921 w 5626007"/>
              <a:gd name="connsiteY3" fmla="*/ 6847400 h 6864445"/>
              <a:gd name="connsiteX4" fmla="*/ 0 w 5626007"/>
              <a:gd name="connsiteY4" fmla="*/ 2989512 h 6864445"/>
              <a:gd name="connsiteX5" fmla="*/ 425808 w 5626007"/>
              <a:gd name="connsiteY5" fmla="*/ 20720 h 6864445"/>
              <a:gd name="connsiteX6" fmla="*/ 489646 w 5626007"/>
              <a:gd name="connsiteY6" fmla="*/ 2747 h 6864445"/>
              <a:gd name="connsiteX7" fmla="*/ 513679 w 5626007"/>
              <a:gd name="connsiteY7" fmla="*/ 0 h 6864445"/>
              <a:gd name="connsiteX0" fmla="*/ 489646 w 5626007"/>
              <a:gd name="connsiteY0" fmla="*/ 0 h 6861698"/>
              <a:gd name="connsiteX1" fmla="*/ 5626007 w 5626007"/>
              <a:gd name="connsiteY1" fmla="*/ 2737 h 6861698"/>
              <a:gd name="connsiteX2" fmla="*/ 5575740 w 5626007"/>
              <a:gd name="connsiteY2" fmla="*/ 6861698 h 6861698"/>
              <a:gd name="connsiteX3" fmla="*/ 2545921 w 5626007"/>
              <a:gd name="connsiteY3" fmla="*/ 6844653 h 6861698"/>
              <a:gd name="connsiteX4" fmla="*/ 0 w 5626007"/>
              <a:gd name="connsiteY4" fmla="*/ 2986765 h 6861698"/>
              <a:gd name="connsiteX5" fmla="*/ 425808 w 5626007"/>
              <a:gd name="connsiteY5" fmla="*/ 17973 h 6861698"/>
              <a:gd name="connsiteX6" fmla="*/ 489646 w 5626007"/>
              <a:gd name="connsiteY6" fmla="*/ 0 h 6861698"/>
              <a:gd name="connsiteX0" fmla="*/ 489646 w 5626007"/>
              <a:gd name="connsiteY0" fmla="*/ 1 h 6861699"/>
              <a:gd name="connsiteX1" fmla="*/ 900463 w 5626007"/>
              <a:gd name="connsiteY1" fmla="*/ 0 h 6861699"/>
              <a:gd name="connsiteX2" fmla="*/ 5626007 w 5626007"/>
              <a:gd name="connsiteY2" fmla="*/ 2738 h 6861699"/>
              <a:gd name="connsiteX3" fmla="*/ 5575740 w 5626007"/>
              <a:gd name="connsiteY3" fmla="*/ 6861699 h 6861699"/>
              <a:gd name="connsiteX4" fmla="*/ 2545921 w 5626007"/>
              <a:gd name="connsiteY4" fmla="*/ 6844654 h 6861699"/>
              <a:gd name="connsiteX5" fmla="*/ 0 w 5626007"/>
              <a:gd name="connsiteY5" fmla="*/ 2986766 h 6861699"/>
              <a:gd name="connsiteX6" fmla="*/ 425808 w 5626007"/>
              <a:gd name="connsiteY6" fmla="*/ 17974 h 6861699"/>
              <a:gd name="connsiteX7" fmla="*/ 489646 w 5626007"/>
              <a:gd name="connsiteY7" fmla="*/ 1 h 6861699"/>
              <a:gd name="connsiteX0" fmla="*/ 489646 w 5626007"/>
              <a:gd name="connsiteY0" fmla="*/ 0 h 6861698"/>
              <a:gd name="connsiteX1" fmla="*/ 5626007 w 5626007"/>
              <a:gd name="connsiteY1" fmla="*/ 2737 h 6861698"/>
              <a:gd name="connsiteX2" fmla="*/ 5575740 w 5626007"/>
              <a:gd name="connsiteY2" fmla="*/ 6861698 h 6861698"/>
              <a:gd name="connsiteX3" fmla="*/ 2545921 w 5626007"/>
              <a:gd name="connsiteY3" fmla="*/ 6844653 h 6861698"/>
              <a:gd name="connsiteX4" fmla="*/ 0 w 5626007"/>
              <a:gd name="connsiteY4" fmla="*/ 2986765 h 6861698"/>
              <a:gd name="connsiteX5" fmla="*/ 425808 w 5626007"/>
              <a:gd name="connsiteY5" fmla="*/ 17973 h 6861698"/>
              <a:gd name="connsiteX6" fmla="*/ 489646 w 5626007"/>
              <a:gd name="connsiteY6" fmla="*/ 0 h 6861698"/>
              <a:gd name="connsiteX0" fmla="*/ 425808 w 5626007"/>
              <a:gd name="connsiteY0" fmla="*/ 646020 h 7489745"/>
              <a:gd name="connsiteX1" fmla="*/ 5626007 w 5626007"/>
              <a:gd name="connsiteY1" fmla="*/ 630784 h 7489745"/>
              <a:gd name="connsiteX2" fmla="*/ 5575740 w 5626007"/>
              <a:gd name="connsiteY2" fmla="*/ 7489745 h 7489745"/>
              <a:gd name="connsiteX3" fmla="*/ 2545921 w 5626007"/>
              <a:gd name="connsiteY3" fmla="*/ 7472700 h 7489745"/>
              <a:gd name="connsiteX4" fmla="*/ 0 w 5626007"/>
              <a:gd name="connsiteY4" fmla="*/ 3614812 h 7489745"/>
              <a:gd name="connsiteX5" fmla="*/ 425808 w 5626007"/>
              <a:gd name="connsiteY5" fmla="*/ 646020 h 7489745"/>
              <a:gd name="connsiteX0" fmla="*/ 425808 w 5626007"/>
              <a:gd name="connsiteY0" fmla="*/ 519799 h 7363524"/>
              <a:gd name="connsiteX1" fmla="*/ 5626007 w 5626007"/>
              <a:gd name="connsiteY1" fmla="*/ 504563 h 7363524"/>
              <a:gd name="connsiteX2" fmla="*/ 5575740 w 5626007"/>
              <a:gd name="connsiteY2" fmla="*/ 7363524 h 7363524"/>
              <a:gd name="connsiteX3" fmla="*/ 2545921 w 5626007"/>
              <a:gd name="connsiteY3" fmla="*/ 7346479 h 7363524"/>
              <a:gd name="connsiteX4" fmla="*/ 0 w 5626007"/>
              <a:gd name="connsiteY4" fmla="*/ 3488591 h 7363524"/>
              <a:gd name="connsiteX5" fmla="*/ 425808 w 5626007"/>
              <a:gd name="connsiteY5" fmla="*/ 519799 h 7363524"/>
              <a:gd name="connsiteX0" fmla="*/ 425808 w 5626007"/>
              <a:gd name="connsiteY0" fmla="*/ 15236 h 6858961"/>
              <a:gd name="connsiteX1" fmla="*/ 5626007 w 5626007"/>
              <a:gd name="connsiteY1" fmla="*/ 0 h 6858961"/>
              <a:gd name="connsiteX2" fmla="*/ 5575740 w 5626007"/>
              <a:gd name="connsiteY2" fmla="*/ 6858961 h 6858961"/>
              <a:gd name="connsiteX3" fmla="*/ 2545921 w 5626007"/>
              <a:gd name="connsiteY3" fmla="*/ 6841916 h 6858961"/>
              <a:gd name="connsiteX4" fmla="*/ 0 w 5626007"/>
              <a:gd name="connsiteY4" fmla="*/ 2984028 h 6858961"/>
              <a:gd name="connsiteX5" fmla="*/ 425808 w 5626007"/>
              <a:gd name="connsiteY5" fmla="*/ 15236 h 6858961"/>
              <a:gd name="connsiteX0" fmla="*/ 425808 w 5626007"/>
              <a:gd name="connsiteY0" fmla="*/ 15236 h 6858961"/>
              <a:gd name="connsiteX1" fmla="*/ 5626007 w 5626007"/>
              <a:gd name="connsiteY1" fmla="*/ 0 h 6858961"/>
              <a:gd name="connsiteX2" fmla="*/ 5575740 w 5626007"/>
              <a:gd name="connsiteY2" fmla="*/ 6858961 h 6858961"/>
              <a:gd name="connsiteX3" fmla="*/ 2545921 w 5626007"/>
              <a:gd name="connsiteY3" fmla="*/ 6841916 h 6858961"/>
              <a:gd name="connsiteX4" fmla="*/ 0 w 5626007"/>
              <a:gd name="connsiteY4" fmla="*/ 2984028 h 6858961"/>
              <a:gd name="connsiteX5" fmla="*/ 425808 w 5626007"/>
              <a:gd name="connsiteY5" fmla="*/ 15236 h 6858961"/>
              <a:gd name="connsiteX0" fmla="*/ 465564 w 5626007"/>
              <a:gd name="connsiteY0" fmla="*/ 0 h 6883481"/>
              <a:gd name="connsiteX1" fmla="*/ 5626007 w 5626007"/>
              <a:gd name="connsiteY1" fmla="*/ 24520 h 6883481"/>
              <a:gd name="connsiteX2" fmla="*/ 5575740 w 5626007"/>
              <a:gd name="connsiteY2" fmla="*/ 6883481 h 6883481"/>
              <a:gd name="connsiteX3" fmla="*/ 2545921 w 5626007"/>
              <a:gd name="connsiteY3" fmla="*/ 6866436 h 6883481"/>
              <a:gd name="connsiteX4" fmla="*/ 0 w 5626007"/>
              <a:gd name="connsiteY4" fmla="*/ 3008548 h 6883481"/>
              <a:gd name="connsiteX5" fmla="*/ 465564 w 5626007"/>
              <a:gd name="connsiteY5" fmla="*/ 0 h 6883481"/>
              <a:gd name="connsiteX0" fmla="*/ 796868 w 5626007"/>
              <a:gd name="connsiteY0" fmla="*/ 0 h 6870229"/>
              <a:gd name="connsiteX1" fmla="*/ 5626007 w 5626007"/>
              <a:gd name="connsiteY1" fmla="*/ 11268 h 6870229"/>
              <a:gd name="connsiteX2" fmla="*/ 5575740 w 5626007"/>
              <a:gd name="connsiteY2" fmla="*/ 6870229 h 6870229"/>
              <a:gd name="connsiteX3" fmla="*/ 2545921 w 5626007"/>
              <a:gd name="connsiteY3" fmla="*/ 6853184 h 6870229"/>
              <a:gd name="connsiteX4" fmla="*/ 0 w 5626007"/>
              <a:gd name="connsiteY4" fmla="*/ 2995296 h 6870229"/>
              <a:gd name="connsiteX5" fmla="*/ 796868 w 5626007"/>
              <a:gd name="connsiteY5" fmla="*/ 0 h 687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6007" h="6870229">
                <a:moveTo>
                  <a:pt x="796868" y="0"/>
                </a:moveTo>
                <a:lnTo>
                  <a:pt x="5626007" y="11268"/>
                </a:lnTo>
                <a:cubicBezTo>
                  <a:pt x="5622503" y="2315258"/>
                  <a:pt x="5579244" y="4566239"/>
                  <a:pt x="5575740" y="6870229"/>
                </a:cubicBezTo>
                <a:lnTo>
                  <a:pt x="2545921" y="6853184"/>
                </a:lnTo>
                <a:cubicBezTo>
                  <a:pt x="1218324" y="6654402"/>
                  <a:pt x="0" y="4972250"/>
                  <a:pt x="0" y="2995296"/>
                </a:cubicBezTo>
                <a:cubicBezTo>
                  <a:pt x="0" y="2253938"/>
                  <a:pt x="410901" y="571307"/>
                  <a:pt x="796868" y="0"/>
                </a:cubicBezTo>
                <a:close/>
              </a:path>
            </a:pathLst>
          </a:custGeom>
          <a:solidFill>
            <a:schemeClr val="bg2"/>
          </a:solidFill>
        </p:spPr>
        <p:txBody>
          <a:bodyPr wrap="square" anchor="ctr">
            <a:noAutofit/>
          </a:bodyPr>
          <a:lstStyle>
            <a:lvl1pPr marL="0" indent="0" algn="ctr">
              <a:buNone/>
              <a:defRPr/>
            </a:lvl1pPr>
          </a:lstStyle>
          <a:p>
            <a:r>
              <a:rPr lang="en-US" noProof="0"/>
              <a:t>Click icon to add picture</a:t>
            </a:r>
            <a:endParaRPr lang="en-US" noProof="0" dirty="0"/>
          </a:p>
        </p:txBody>
      </p:sp>
      <p:sp>
        <p:nvSpPr>
          <p:cNvPr id="14" name="Title 1">
            <a:extLst>
              <a:ext uri="{FF2B5EF4-FFF2-40B4-BE49-F238E27FC236}">
                <a16:creationId xmlns:a16="http://schemas.microsoft.com/office/drawing/2014/main" id="{2E646B4F-6CCB-724C-9D5E-6D5770023939}"/>
              </a:ext>
            </a:extLst>
          </p:cNvPr>
          <p:cNvSpPr>
            <a:spLocks noGrp="1"/>
          </p:cNvSpPr>
          <p:nvPr>
            <p:ph type="title" hasCustomPrompt="1"/>
          </p:nvPr>
        </p:nvSpPr>
        <p:spPr>
          <a:xfrm>
            <a:off x="515938" y="499595"/>
            <a:ext cx="4937211" cy="1325563"/>
          </a:xfrm>
        </p:spPr>
        <p:txBody>
          <a:bodyPr lIns="0" tIns="0" rIns="0" bIns="0">
            <a:noAutofit/>
          </a:bodyPr>
          <a:lstStyle>
            <a:lvl1pPr>
              <a:defRPr sz="4400" b="0" i="0" cap="none" baseline="0"/>
            </a:lvl1pPr>
          </a:lstStyle>
          <a:p>
            <a:r>
              <a:rPr lang="en-US" noProof="0" dirty="0"/>
              <a:t>Click to edit title</a:t>
            </a:r>
          </a:p>
        </p:txBody>
      </p:sp>
      <p:pic>
        <p:nvPicPr>
          <p:cNvPr id="17" name="Picture 7">
            <a:extLst>
              <a:ext uri="{FF2B5EF4-FFF2-40B4-BE49-F238E27FC236}">
                <a16:creationId xmlns:a16="http://schemas.microsoft.com/office/drawing/2014/main" id="{C5D77512-F54E-244A-B9F6-BC27A8005EFF}"/>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4672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0E2287-0F7B-4DD3-A805-DB19BBF3C716}"/>
              </a:ext>
            </a:extLst>
          </p:cNvPr>
          <p:cNvSpPr>
            <a:spLocks noGrp="1"/>
          </p:cNvSpPr>
          <p:nvPr>
            <p:ph type="title" hasCustomPrompt="1"/>
          </p:nvPr>
        </p:nvSpPr>
        <p:spPr>
          <a:xfrm>
            <a:off x="536119" y="640081"/>
            <a:ext cx="5556682" cy="864869"/>
          </a:xfrm>
        </p:spPr>
        <p:txBody>
          <a:bodyPr lIns="0" tIns="0" rIns="0" bIns="0" anchor="t">
            <a:noAutofit/>
          </a:bodyPr>
          <a:lstStyle>
            <a:lvl1pPr>
              <a:defRPr sz="4400" b="0" i="0" cap="none" baseline="0"/>
            </a:lvl1pPr>
          </a:lstStyle>
          <a:p>
            <a:r>
              <a:rPr lang="en-US" noProof="0" dirty="0"/>
              <a:t>Click to edit title</a:t>
            </a:r>
          </a:p>
        </p:txBody>
      </p:sp>
      <p:sp>
        <p:nvSpPr>
          <p:cNvPr id="38" name="Content Placeholder 2">
            <a:extLst>
              <a:ext uri="{FF2B5EF4-FFF2-40B4-BE49-F238E27FC236}">
                <a16:creationId xmlns:a16="http://schemas.microsoft.com/office/drawing/2014/main" id="{948BA66F-AD75-554D-A66E-961AEA8E6C6A}"/>
              </a:ext>
            </a:extLst>
          </p:cNvPr>
          <p:cNvSpPr>
            <a:spLocks noGrp="1"/>
          </p:cNvSpPr>
          <p:nvPr>
            <p:ph idx="1" hasCustomPrompt="1"/>
          </p:nvPr>
        </p:nvSpPr>
        <p:spPr>
          <a:xfrm>
            <a:off x="539318" y="2232105"/>
            <a:ext cx="5556682" cy="3673395"/>
          </a:xfrm>
        </p:spPr>
        <p:txBody>
          <a:bodyPr lIns="0" tIns="0" rIns="0" bIns="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sp>
        <p:nvSpPr>
          <p:cNvPr id="39" name="Content Placeholder 2">
            <a:extLst>
              <a:ext uri="{FF2B5EF4-FFF2-40B4-BE49-F238E27FC236}">
                <a16:creationId xmlns:a16="http://schemas.microsoft.com/office/drawing/2014/main" id="{9C1FD8D6-D324-1C46-BD4E-4E0097DAF114}"/>
              </a:ext>
            </a:extLst>
          </p:cNvPr>
          <p:cNvSpPr>
            <a:spLocks noGrp="1"/>
          </p:cNvSpPr>
          <p:nvPr>
            <p:ph idx="15" hasCustomPrompt="1"/>
          </p:nvPr>
        </p:nvSpPr>
        <p:spPr>
          <a:xfrm>
            <a:off x="539318" y="1736717"/>
            <a:ext cx="5556682" cy="495389"/>
          </a:xfrm>
        </p:spPr>
        <p:txBody>
          <a:bodyPr lIns="0" tIns="0" rIns="0" bIns="0" anchor="ctr">
            <a:noAutofit/>
          </a:bodyPr>
          <a:lstStyle>
            <a:lvl1pPr marL="0" indent="0" algn="l">
              <a:buNone/>
              <a:defRPr sz="2800" b="1" cap="all" baseline="0">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Edit text</a:t>
            </a:r>
          </a:p>
        </p:txBody>
      </p:sp>
      <p:pic>
        <p:nvPicPr>
          <p:cNvPr id="35" name="Picture 34">
            <a:extLst>
              <a:ext uri="{FF2B5EF4-FFF2-40B4-BE49-F238E27FC236}">
                <a16:creationId xmlns:a16="http://schemas.microsoft.com/office/drawing/2014/main" id="{9287A3DE-8A78-9A46-ABC8-9CE804FDBB7E}"/>
              </a:ext>
            </a:extLst>
          </p:cNvPr>
          <p:cNvPicPr>
            <a:picLocks noChangeAspect="1"/>
          </p:cNvPicPr>
          <p:nvPr userDrawn="1"/>
        </p:nvPicPr>
        <p:blipFill>
          <a:blip r:embed="rId2">
            <a:alphaModFix amt="65000"/>
          </a:blip>
          <a:stretch>
            <a:fillRect/>
          </a:stretch>
        </p:blipFill>
        <p:spPr>
          <a:xfrm rot="9761218">
            <a:off x="6199490" y="-651867"/>
            <a:ext cx="7383911" cy="7383911"/>
          </a:xfrm>
          <a:prstGeom prst="rect">
            <a:avLst/>
          </a:prstGeom>
        </p:spPr>
      </p:pic>
      <p:sp>
        <p:nvSpPr>
          <p:cNvPr id="36" name="Picture Placeholder 12">
            <a:extLst>
              <a:ext uri="{FF2B5EF4-FFF2-40B4-BE49-F238E27FC236}">
                <a16:creationId xmlns:a16="http://schemas.microsoft.com/office/drawing/2014/main" id="{028F39EE-1A0C-7449-9DE6-16174601A560}"/>
              </a:ext>
            </a:extLst>
          </p:cNvPr>
          <p:cNvSpPr>
            <a:spLocks noGrp="1"/>
          </p:cNvSpPr>
          <p:nvPr>
            <p:ph type="pic" sz="quarter" idx="10"/>
          </p:nvPr>
        </p:nvSpPr>
        <p:spPr>
          <a:xfrm>
            <a:off x="7980054" y="1128697"/>
            <a:ext cx="3822782" cy="3822782"/>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168403490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4C61-9006-3044-AD80-25729C8DD27A}"/>
              </a:ext>
            </a:extLst>
          </p:cNvPr>
          <p:cNvSpPr>
            <a:spLocks noGrp="1"/>
          </p:cNvSpPr>
          <p:nvPr>
            <p:ph type="title" hasCustomPrompt="1"/>
          </p:nvPr>
        </p:nvSpPr>
        <p:spPr/>
        <p:txBody>
          <a:bodyPr/>
          <a:lstStyle/>
          <a:p>
            <a:r>
              <a:rPr lang="en-US" dirty="0"/>
              <a:t>Click to edit title</a:t>
            </a:r>
          </a:p>
        </p:txBody>
      </p:sp>
      <p:sp>
        <p:nvSpPr>
          <p:cNvPr id="3" name="Vertical Text Placeholder 2">
            <a:extLst>
              <a:ext uri="{FF2B5EF4-FFF2-40B4-BE49-F238E27FC236}">
                <a16:creationId xmlns:a16="http://schemas.microsoft.com/office/drawing/2014/main" id="{734C4E57-EFB6-AB43-869C-4B0901388350}"/>
              </a:ext>
            </a:extLst>
          </p:cNvPr>
          <p:cNvSpPr>
            <a:spLocks noGrp="1"/>
          </p:cNvSpPr>
          <p:nvPr>
            <p:ph type="body" orient="vert" idx="1" hasCustomPrompt="1"/>
          </p:nvPr>
        </p:nvSpPr>
        <p:spPr/>
        <p:txBody>
          <a:bodyPr vert="eaVert"/>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C68572F-CDC9-D847-A558-B3E3F3BE7EE2}"/>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5A09E753-6683-5B4E-B9FC-5EFED9F02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06D60-946D-B148-8FDE-4828F785AE83}"/>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17803827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14E521-8D90-C543-BBF3-2A346EFE231F}"/>
              </a:ext>
            </a:extLst>
          </p:cNvPr>
          <p:cNvSpPr>
            <a:spLocks noGrp="1"/>
          </p:cNvSpPr>
          <p:nvPr>
            <p:ph type="title" orient="vert" hasCustomPrompt="1"/>
          </p:nvPr>
        </p:nvSpPr>
        <p:spPr>
          <a:xfrm>
            <a:off x="8724900" y="365125"/>
            <a:ext cx="2628900" cy="5811838"/>
          </a:xfrm>
        </p:spPr>
        <p:txBody>
          <a:bodyPr vert="eaVert"/>
          <a:lstStyle/>
          <a:p>
            <a:r>
              <a:rPr lang="en-US" dirty="0"/>
              <a:t>Click to edit title</a:t>
            </a:r>
          </a:p>
        </p:txBody>
      </p:sp>
      <p:sp>
        <p:nvSpPr>
          <p:cNvPr id="3" name="Vertical Text Placeholder 2">
            <a:extLst>
              <a:ext uri="{FF2B5EF4-FFF2-40B4-BE49-F238E27FC236}">
                <a16:creationId xmlns:a16="http://schemas.microsoft.com/office/drawing/2014/main" id="{0C7B92BF-CA12-6041-A084-A97E692F331F}"/>
              </a:ext>
            </a:extLst>
          </p:cNvPr>
          <p:cNvSpPr>
            <a:spLocks noGrp="1"/>
          </p:cNvSpPr>
          <p:nvPr>
            <p:ph type="body" orient="vert" idx="1" hasCustomPrompt="1"/>
          </p:nvPr>
        </p:nvSpPr>
        <p:spPr>
          <a:xfrm>
            <a:off x="838200" y="365125"/>
            <a:ext cx="7734300" cy="5811838"/>
          </a:xfrm>
        </p:spPr>
        <p:txBody>
          <a:bodyPr vert="eaVert"/>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21F951F-14D5-FB49-BB54-86A7195E70AC}"/>
              </a:ext>
            </a:extLst>
          </p:cNvPr>
          <p:cNvSpPr>
            <a:spLocks noGrp="1"/>
          </p:cNvSpPr>
          <p:nvPr>
            <p:ph type="dt" sz="half" idx="10"/>
          </p:nvPr>
        </p:nvSpPr>
        <p:spPr/>
        <p:txBody>
          <a:body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4E3BB009-0CE8-6840-91B8-8B75A78E5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6BF5D-58C1-A748-99EE-C78D3FEB99F8}"/>
              </a:ext>
            </a:extLst>
          </p:cNvPr>
          <p:cNvSpPr>
            <a:spLocks noGrp="1"/>
          </p:cNvSpPr>
          <p:nvPr>
            <p:ph type="sldNum" sz="quarter" idx="12"/>
          </p:nvPr>
        </p:nvSpPr>
        <p:spPr/>
        <p:txBody>
          <a:bodyPr/>
          <a:lstStyle/>
          <a:p>
            <a:fld id="{89549161-5FA2-144E-8455-2073D849BC44}" type="slidenum">
              <a:rPr lang="en-US" smtClean="0"/>
              <a:t>‹#›</a:t>
            </a:fld>
            <a:endParaRPr lang="en-US"/>
          </a:p>
        </p:txBody>
      </p:sp>
    </p:spTree>
    <p:extLst>
      <p:ext uri="{BB962C8B-B14F-4D97-AF65-F5344CB8AC3E}">
        <p14:creationId xmlns:p14="http://schemas.microsoft.com/office/powerpoint/2010/main" val="171415687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2F83-82B7-D0E2-0EE4-F6D24AD6F5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A4FAFA-B47E-9EFE-A01D-9342CF0165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CB3459-2CDB-69F9-91EA-6F04432EC746}"/>
              </a:ext>
            </a:extLst>
          </p:cNvPr>
          <p:cNvSpPr>
            <a:spLocks noGrp="1"/>
          </p:cNvSpPr>
          <p:nvPr>
            <p:ph type="dt" sz="half" idx="10"/>
          </p:nvPr>
        </p:nvSpPr>
        <p:spPr/>
        <p:txBody>
          <a:bodyPr/>
          <a:lstStyle/>
          <a:p>
            <a:fld id="{1BD2D4C1-4D0E-CA48-84CF-C4642244CA0F}" type="datetimeFigureOut">
              <a:rPr lang="en-US" smtClean="0"/>
              <a:t>9/21/2025</a:t>
            </a:fld>
            <a:endParaRPr lang="en-US"/>
          </a:p>
        </p:txBody>
      </p:sp>
      <p:sp>
        <p:nvSpPr>
          <p:cNvPr id="5" name="Footer Placeholder 4">
            <a:extLst>
              <a:ext uri="{FF2B5EF4-FFF2-40B4-BE49-F238E27FC236}">
                <a16:creationId xmlns:a16="http://schemas.microsoft.com/office/drawing/2014/main" id="{FAAA5A9F-A371-76C4-4285-C4B406FDC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99B6D3-A1D4-F064-A037-CF7C2942E7E6}"/>
              </a:ext>
            </a:extLst>
          </p:cNvPr>
          <p:cNvSpPr>
            <a:spLocks noGrp="1"/>
          </p:cNvSpPr>
          <p:nvPr>
            <p:ph type="sldNum" sz="quarter" idx="12"/>
          </p:nvPr>
        </p:nvSpPr>
        <p:spPr/>
        <p:txBody>
          <a:bodyPr/>
          <a:lstStyle/>
          <a:p>
            <a:fld id="{1B15CB12-A7B0-AF4E-8F62-BD44CE23CEFD}" type="slidenum">
              <a:rPr lang="en-US" smtClean="0"/>
              <a:t>‹#›</a:t>
            </a:fld>
            <a:endParaRPr lang="en-US"/>
          </a:p>
        </p:txBody>
      </p:sp>
    </p:spTree>
    <p:extLst>
      <p:ext uri="{BB962C8B-B14F-4D97-AF65-F5344CB8AC3E}">
        <p14:creationId xmlns:p14="http://schemas.microsoft.com/office/powerpoint/2010/main" val="40876373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47" Type="http://schemas.openxmlformats.org/officeDocument/2006/relationships/image" Target="../media/image1.png"/><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46" Type="http://schemas.openxmlformats.org/officeDocument/2006/relationships/theme" Target="../theme/theme2.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slideLayout" Target="../slideLayouts/slideLayout9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9" Type="http://schemas.openxmlformats.org/officeDocument/2006/relationships/slideLayout" Target="../slideLayouts/slideLayout135.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42" Type="http://schemas.openxmlformats.org/officeDocument/2006/relationships/slideLayout" Target="../slideLayouts/slideLayout138.xml"/><Relationship Id="rId47" Type="http://schemas.openxmlformats.org/officeDocument/2006/relationships/slideLayout" Target="../slideLayouts/slideLayout143.xml"/><Relationship Id="rId50" Type="http://schemas.openxmlformats.org/officeDocument/2006/relationships/slideLayout" Target="../slideLayouts/slideLayout146.xml"/><Relationship Id="rId55" Type="http://schemas.openxmlformats.org/officeDocument/2006/relationships/slideLayout" Target="../slideLayouts/slideLayout151.xml"/><Relationship Id="rId63" Type="http://schemas.openxmlformats.org/officeDocument/2006/relationships/image" Target="../media/image1.png"/><Relationship Id="rId7" Type="http://schemas.openxmlformats.org/officeDocument/2006/relationships/slideLayout" Target="../slideLayouts/slideLayout10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29" Type="http://schemas.openxmlformats.org/officeDocument/2006/relationships/slideLayout" Target="../slideLayouts/slideLayout125.xml"/><Relationship Id="rId41" Type="http://schemas.openxmlformats.org/officeDocument/2006/relationships/slideLayout" Target="../slideLayouts/slideLayout137.xml"/><Relationship Id="rId54" Type="http://schemas.openxmlformats.org/officeDocument/2006/relationships/slideLayout" Target="../slideLayouts/slideLayout150.xml"/><Relationship Id="rId62" Type="http://schemas.openxmlformats.org/officeDocument/2006/relationships/theme" Target="../theme/theme3.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40" Type="http://schemas.openxmlformats.org/officeDocument/2006/relationships/slideLayout" Target="../slideLayouts/slideLayout136.xml"/><Relationship Id="rId45" Type="http://schemas.openxmlformats.org/officeDocument/2006/relationships/slideLayout" Target="../slideLayouts/slideLayout141.xml"/><Relationship Id="rId53" Type="http://schemas.openxmlformats.org/officeDocument/2006/relationships/slideLayout" Target="../slideLayouts/slideLayout149.xml"/><Relationship Id="rId58" Type="http://schemas.openxmlformats.org/officeDocument/2006/relationships/slideLayout" Target="../slideLayouts/slideLayout154.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49" Type="http://schemas.openxmlformats.org/officeDocument/2006/relationships/slideLayout" Target="../slideLayouts/slideLayout145.xml"/><Relationship Id="rId57" Type="http://schemas.openxmlformats.org/officeDocument/2006/relationships/slideLayout" Target="../slideLayouts/slideLayout153.xml"/><Relationship Id="rId61" Type="http://schemas.openxmlformats.org/officeDocument/2006/relationships/slideLayout" Target="../slideLayouts/slideLayout157.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4" Type="http://schemas.openxmlformats.org/officeDocument/2006/relationships/slideLayout" Target="../slideLayouts/slideLayout140.xml"/><Relationship Id="rId52" Type="http://schemas.openxmlformats.org/officeDocument/2006/relationships/slideLayout" Target="../slideLayouts/slideLayout148.xml"/><Relationship Id="rId60" Type="http://schemas.openxmlformats.org/officeDocument/2006/relationships/slideLayout" Target="../slideLayouts/slideLayout15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43" Type="http://schemas.openxmlformats.org/officeDocument/2006/relationships/slideLayout" Target="../slideLayouts/slideLayout139.xml"/><Relationship Id="rId48" Type="http://schemas.openxmlformats.org/officeDocument/2006/relationships/slideLayout" Target="../slideLayouts/slideLayout144.xml"/><Relationship Id="rId56" Type="http://schemas.openxmlformats.org/officeDocument/2006/relationships/slideLayout" Target="../slideLayouts/slideLayout152.xml"/><Relationship Id="rId8" Type="http://schemas.openxmlformats.org/officeDocument/2006/relationships/slideLayout" Target="../slideLayouts/slideLayout104.xml"/><Relationship Id="rId51" Type="http://schemas.openxmlformats.org/officeDocument/2006/relationships/slideLayout" Target="../slideLayouts/slideLayout147.xml"/><Relationship Id="rId3" Type="http://schemas.openxmlformats.org/officeDocument/2006/relationships/slideLayout" Target="../slideLayouts/slideLayout99.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slideLayout" Target="../slideLayouts/slideLayout134.xml"/><Relationship Id="rId46" Type="http://schemas.openxmlformats.org/officeDocument/2006/relationships/slideLayout" Target="../slideLayouts/slideLayout142.xml"/><Relationship Id="rId59" Type="http://schemas.openxmlformats.org/officeDocument/2006/relationships/slideLayout" Target="../slideLayouts/slideLayout1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5" name="Google Shape;15;p1"/>
          <p:cNvPicPr preferRelativeResize="0"/>
          <p:nvPr/>
        </p:nvPicPr>
        <p:blipFill rotWithShape="1">
          <a:blip r:embed="rId53"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8" r:id="rId18"/>
    <p:sldLayoutId id="2147483669" r:id="rId19"/>
    <p:sldLayoutId id="2147483670" r:id="rId20"/>
    <p:sldLayoutId id="2147483671" r:id="rId21"/>
    <p:sldLayoutId id="2147483672" r:id="rId22"/>
    <p:sldLayoutId id="2147483673" r:id="rId23"/>
    <p:sldLayoutId id="2147483674"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58" r:id="rId50"/>
    <p:sldLayoutId id="2147483822" r:id="rId5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p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402" name="Google Shape;402;p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accent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accent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accent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03" name="Google Shape;403;p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98989"/>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04" name="Google Shape;404;p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98989"/>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05" name="Google Shape;405;p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06" name="Google Shape;406;p56"/>
          <p:cNvPicPr preferRelativeResize="0"/>
          <p:nvPr/>
        </p:nvPicPr>
        <p:blipFill rotWithShape="1">
          <a:blip r:embed="rId47" cstate="email">
            <a:alphaModFix/>
            <a:extLst>
              <a:ext uri="{28A0092B-C50C-407E-A947-70E740481C1C}">
                <a14:useLocalDpi xmlns:a14="http://schemas.microsoft.com/office/drawing/2010/main"/>
              </a:ext>
            </a:extLst>
          </a:blip>
          <a:srcRect/>
          <a:stretch/>
        </p:blipFill>
        <p:spPr>
          <a:xfrm>
            <a:off x="176213" y="6469063"/>
            <a:ext cx="228600" cy="228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6" r:id="rId4"/>
    <p:sldLayoutId id="2147483707" r:id="rId5"/>
    <p:sldLayoutId id="2147483708"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 id="2147483735" r:id="rId31"/>
    <p:sldLayoutId id="2147483736" r:id="rId32"/>
    <p:sldLayoutId id="2147483737" r:id="rId33"/>
    <p:sldLayoutId id="2147483738" r:id="rId34"/>
    <p:sldLayoutId id="2147483739" r:id="rId35"/>
    <p:sldLayoutId id="2147483740" r:id="rId36"/>
    <p:sldLayoutId id="2147483741" r:id="rId37"/>
    <p:sldLayoutId id="2147483742" r:id="rId38"/>
    <p:sldLayoutId id="2147483743" r:id="rId39"/>
    <p:sldLayoutId id="2147483744" r:id="rId40"/>
    <p:sldLayoutId id="2147483745" r:id="rId41"/>
    <p:sldLayoutId id="2147483746" r:id="rId42"/>
    <p:sldLayoutId id="2147483747" r:id="rId43"/>
    <p:sldLayoutId id="2147483748" r:id="rId44"/>
    <p:sldLayoutId id="2147483749" r:id="rId4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0B8A07-3401-8148-AC11-195D3957F2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title</a:t>
            </a:r>
          </a:p>
        </p:txBody>
      </p:sp>
      <p:sp>
        <p:nvSpPr>
          <p:cNvPr id="3" name="Text Placeholder 2">
            <a:extLst>
              <a:ext uri="{FF2B5EF4-FFF2-40B4-BE49-F238E27FC236}">
                <a16:creationId xmlns:a16="http://schemas.microsoft.com/office/drawing/2014/main" id="{2790CF24-AF88-CC4E-92F0-8CCA01CCDA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4CA8B2E-EBB9-AE49-B784-BD28701461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16D5A-612E-D145-9F4D-92F680F0301A}" type="datetimeFigureOut">
              <a:rPr lang="en-US" smtClean="0"/>
              <a:t>9/21/2025</a:t>
            </a:fld>
            <a:endParaRPr lang="en-US"/>
          </a:p>
        </p:txBody>
      </p:sp>
      <p:sp>
        <p:nvSpPr>
          <p:cNvPr id="5" name="Footer Placeholder 4">
            <a:extLst>
              <a:ext uri="{FF2B5EF4-FFF2-40B4-BE49-F238E27FC236}">
                <a16:creationId xmlns:a16="http://schemas.microsoft.com/office/drawing/2014/main" id="{533F5B4D-BE47-CC44-89D3-A5B1B82383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77526B-13AB-CE44-874F-76716BD1EF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549161-5FA2-144E-8455-2073D849BC44}" type="slidenum">
              <a:rPr lang="en-US" smtClean="0"/>
              <a:t>‹#›</a:t>
            </a:fld>
            <a:endParaRPr lang="en-US"/>
          </a:p>
        </p:txBody>
      </p:sp>
      <p:pic>
        <p:nvPicPr>
          <p:cNvPr id="7" name="Picture 7">
            <a:extLst>
              <a:ext uri="{FF2B5EF4-FFF2-40B4-BE49-F238E27FC236}">
                <a16:creationId xmlns:a16="http://schemas.microsoft.com/office/drawing/2014/main" id="{7CC426DD-C78E-014E-803C-D4681AB8B16F}"/>
              </a:ext>
            </a:extLst>
          </p:cNvPr>
          <p:cNvPicPr>
            <a:picLocks noChangeAspect="1" noChangeArrowheads="1"/>
          </p:cNvPicPr>
          <p:nvPr userDrawn="1"/>
        </p:nvPicPr>
        <p:blipFill>
          <a:blip r:embed="rId63" cstate="email">
            <a:extLst>
              <a:ext uri="{28A0092B-C50C-407E-A947-70E740481C1C}">
                <a14:useLocalDpi xmlns:a14="http://schemas.microsoft.com/office/drawing/2010/main"/>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27884"/>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 id="2147483786" r:id="rId25"/>
    <p:sldLayoutId id="2147483787" r:id="rId26"/>
    <p:sldLayoutId id="2147483788" r:id="rId27"/>
    <p:sldLayoutId id="2147483789" r:id="rId28"/>
    <p:sldLayoutId id="2147483790" r:id="rId29"/>
    <p:sldLayoutId id="2147483791" r:id="rId30"/>
    <p:sldLayoutId id="2147483792" r:id="rId31"/>
    <p:sldLayoutId id="2147483793" r:id="rId32"/>
    <p:sldLayoutId id="2147483794" r:id="rId33"/>
    <p:sldLayoutId id="2147483795" r:id="rId34"/>
    <p:sldLayoutId id="2147483796" r:id="rId35"/>
    <p:sldLayoutId id="2147483797" r:id="rId36"/>
    <p:sldLayoutId id="2147483798" r:id="rId37"/>
    <p:sldLayoutId id="2147483799" r:id="rId38"/>
    <p:sldLayoutId id="2147483800" r:id="rId39"/>
    <p:sldLayoutId id="2147483801" r:id="rId40"/>
    <p:sldLayoutId id="2147483802" r:id="rId41"/>
    <p:sldLayoutId id="2147483803" r:id="rId42"/>
    <p:sldLayoutId id="2147483804" r:id="rId43"/>
    <p:sldLayoutId id="2147483805" r:id="rId44"/>
    <p:sldLayoutId id="2147483806" r:id="rId45"/>
    <p:sldLayoutId id="2147483807" r:id="rId46"/>
    <p:sldLayoutId id="2147483808" r:id="rId47"/>
    <p:sldLayoutId id="2147483809" r:id="rId48"/>
    <p:sldLayoutId id="2147483810" r:id="rId49"/>
    <p:sldLayoutId id="2147483811" r:id="rId50"/>
    <p:sldLayoutId id="2147483812" r:id="rId51"/>
    <p:sldLayoutId id="2147483813" r:id="rId52"/>
    <p:sldLayoutId id="2147483814" r:id="rId53"/>
    <p:sldLayoutId id="2147483815" r:id="rId54"/>
    <p:sldLayoutId id="2147483816" r:id="rId55"/>
    <p:sldLayoutId id="2147483817" r:id="rId56"/>
    <p:sldLayoutId id="2147483818" r:id="rId57"/>
    <p:sldLayoutId id="2147483819" r:id="rId58"/>
    <p:sldLayoutId id="2147483820" r:id="rId59"/>
    <p:sldLayoutId id="2147483821" r:id="rId60"/>
    <p:sldLayoutId id="2147483823" r:id="rId6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57.xml"/><Relationship Id="rId5" Type="http://schemas.openxmlformats.org/officeDocument/2006/relationships/image" Target="../media/image29.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cognia.org/k12-postsecondary-standards/"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cognia.org/insights/"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B0E8-FA9C-29E4-1701-2B061FE37768}"/>
            </a:ext>
          </a:extLst>
        </p:cNvPr>
        <p:cNvGrpSpPr/>
        <p:nvPr/>
      </p:nvGrpSpPr>
      <p:grpSpPr>
        <a:xfrm>
          <a:off x="0" y="0"/>
          <a:ext cx="0" cy="0"/>
          <a:chOff x="0" y="0"/>
          <a:chExt cx="0" cy="0"/>
        </a:xfrm>
      </p:grpSpPr>
      <p:sp>
        <p:nvSpPr>
          <p:cNvPr id="15" name="Oval 14">
            <a:extLst>
              <a:ext uri="{FF2B5EF4-FFF2-40B4-BE49-F238E27FC236}">
                <a16:creationId xmlns:a16="http://schemas.microsoft.com/office/drawing/2014/main" id="{808080D8-F7E9-5A8F-D17D-A879E42B6676}"/>
              </a:ext>
            </a:extLst>
          </p:cNvPr>
          <p:cNvSpPr/>
          <p:nvPr/>
        </p:nvSpPr>
        <p:spPr>
          <a:xfrm rot="19998098">
            <a:off x="58771" y="6054787"/>
            <a:ext cx="805194" cy="80519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E5B8B692-F733-ED58-C135-DBCC34DBBCD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2" y="-67519"/>
            <a:ext cx="13083454" cy="6927585"/>
          </a:xfrm>
          <a:prstGeom prst="rect">
            <a:avLst/>
          </a:prstGeom>
        </p:spPr>
      </p:pic>
      <p:pic>
        <p:nvPicPr>
          <p:cNvPr id="14" name="Picture 13">
            <a:extLst>
              <a:ext uri="{FF2B5EF4-FFF2-40B4-BE49-F238E27FC236}">
                <a16:creationId xmlns:a16="http://schemas.microsoft.com/office/drawing/2014/main" id="{46BFB74B-4BC8-7E98-0606-CED6DFC5028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68763" y="5038251"/>
            <a:ext cx="7451508" cy="1310598"/>
          </a:xfrm>
          <a:prstGeom prst="rect">
            <a:avLst/>
          </a:prstGeom>
        </p:spPr>
      </p:pic>
      <p:pic>
        <p:nvPicPr>
          <p:cNvPr id="6" name="Picture 5">
            <a:extLst>
              <a:ext uri="{FF2B5EF4-FFF2-40B4-BE49-F238E27FC236}">
                <a16:creationId xmlns:a16="http://schemas.microsoft.com/office/drawing/2014/main" id="{56BAFD16-CDAA-58D2-F633-5934457B83F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376639" y="5255403"/>
            <a:ext cx="2304362" cy="921744"/>
          </a:xfrm>
          <a:prstGeom prst="rect">
            <a:avLst/>
          </a:prstGeom>
        </p:spPr>
      </p:pic>
      <p:sp>
        <p:nvSpPr>
          <p:cNvPr id="4" name="TextBox 3">
            <a:extLst>
              <a:ext uri="{FF2B5EF4-FFF2-40B4-BE49-F238E27FC236}">
                <a16:creationId xmlns:a16="http://schemas.microsoft.com/office/drawing/2014/main" id="{0BC2229D-D12E-C757-0648-1AF017806ACD}"/>
              </a:ext>
            </a:extLst>
          </p:cNvPr>
          <p:cNvSpPr txBox="1"/>
          <p:nvPr/>
        </p:nvSpPr>
        <p:spPr>
          <a:xfrm>
            <a:off x="10524853" y="6457385"/>
            <a:ext cx="1205779" cy="230832"/>
          </a:xfrm>
          <a:prstGeom prst="rect">
            <a:avLst/>
          </a:prstGeom>
          <a:noFill/>
        </p:spPr>
        <p:txBody>
          <a:bodyPr wrap="none" rtlCol="0">
            <a:spAutoFit/>
          </a:bodyPr>
          <a:lstStyle/>
          <a:p>
            <a:pPr algn="r"/>
            <a:r>
              <a:rPr lang="en-US" sz="900" dirty="0">
                <a:solidFill>
                  <a:schemeClr val="bg1"/>
                </a:solidFill>
                <a:latin typeface="Arial" panose="020B0604020202020204" pitchFamily="34" charset="0"/>
                <a:cs typeface="Arial" panose="020B0604020202020204" pitchFamily="34" charset="0"/>
              </a:rPr>
              <a:t>© 2025 Cognia, Inc</a:t>
            </a:r>
            <a:r>
              <a:rPr lang="en-US" sz="900" dirty="0">
                <a:solidFill>
                  <a:schemeClr val="bg1"/>
                </a:solidFill>
              </a:rPr>
              <a:t>.</a:t>
            </a:r>
          </a:p>
        </p:txBody>
      </p:sp>
    </p:spTree>
    <p:extLst>
      <p:ext uri="{BB962C8B-B14F-4D97-AF65-F5344CB8AC3E}">
        <p14:creationId xmlns:p14="http://schemas.microsoft.com/office/powerpoint/2010/main" val="1888329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0F7EE-E306-423E-B525-DEF4C1673EA8}"/>
              </a:ext>
            </a:extLst>
          </p:cNvPr>
          <p:cNvSpPr>
            <a:spLocks noGrp="1"/>
          </p:cNvSpPr>
          <p:nvPr>
            <p:ph type="ctrTitle"/>
          </p:nvPr>
        </p:nvSpPr>
        <p:spPr>
          <a:xfrm>
            <a:off x="1524000" y="248479"/>
            <a:ext cx="9144000" cy="1331844"/>
          </a:xfrm>
        </p:spPr>
        <p:txBody>
          <a:bodyPr anchor="t" anchorCtr="0">
            <a:noAutofit/>
          </a:bodyPr>
          <a:lstStyle/>
          <a:p>
            <a:r>
              <a:rPr lang="ka-GE" sz="1800" dirty="0">
                <a:latin typeface="Arial" panose="020B0604020202020204" pitchFamily="34" charset="0"/>
                <a:cs typeface="Arial" panose="020B0604020202020204" pitchFamily="34" charset="0"/>
              </a:rPr>
              <a:t>განათლების ხარისხის განვითარების ეროვნულ ცენტრსა და ამერიკის შეერთებული შტატების საერთაშორისო ორგანიზაცია </a:t>
            </a:r>
            <a:r>
              <a:rPr lang="en-US" sz="1800" dirty="0">
                <a:latin typeface="Arial" panose="020B0604020202020204" pitchFamily="34" charset="0"/>
                <a:cs typeface="Arial" panose="020B0604020202020204" pitchFamily="34" charset="0"/>
              </a:rPr>
              <a:t>COGNIA-</a:t>
            </a:r>
            <a:r>
              <a:rPr lang="ka-GE" sz="1800" dirty="0">
                <a:latin typeface="Arial" panose="020B0604020202020204" pitchFamily="34" charset="0"/>
                <a:cs typeface="Arial" panose="020B0604020202020204" pitchFamily="34" charset="0"/>
              </a:rPr>
              <a:t>ს შორის ურთიერთთანამშრომლობის ხელშეკრულება გაფორმდა</a:t>
            </a:r>
            <a:br>
              <a:rPr lang="ka-GE" sz="1800" dirty="0">
                <a:latin typeface="Arial" panose="020B0604020202020204" pitchFamily="34" charset="0"/>
                <a:cs typeface="Arial" panose="020B0604020202020204" pitchFamily="34" charset="0"/>
              </a:rPr>
            </a:br>
            <a:br>
              <a:rPr lang="ka-GE" sz="1800" dirty="0">
                <a:latin typeface="Arial" panose="020B0604020202020204" pitchFamily="34" charset="0"/>
                <a:cs typeface="Arial" panose="020B0604020202020204" pitchFamily="34" charset="0"/>
              </a:rPr>
            </a:br>
            <a:r>
              <a:rPr lang="ka-GE" sz="1800" dirty="0">
                <a:latin typeface="Arial" panose="020B0604020202020204" pitchFamily="34" charset="0"/>
                <a:cs typeface="Arial" panose="020B0604020202020204" pitchFamily="34" charset="0"/>
              </a:rPr>
              <a:t>17 დეკემბერი, 2024წ.</a:t>
            </a:r>
            <a:endParaRPr lang="en-US" sz="1800" dirty="0">
              <a:latin typeface="Arial" panose="020B060402020202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65B2EC90-B0F9-4B81-9200-FE6D3D8D61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3181" y="1868558"/>
            <a:ext cx="7085637" cy="4913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692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5">
          <a:extLst>
            <a:ext uri="{FF2B5EF4-FFF2-40B4-BE49-F238E27FC236}">
              <a16:creationId xmlns:a16="http://schemas.microsoft.com/office/drawing/2014/main" id="{7988CF15-6073-E6E1-3CBE-8538FC5F62CD}"/>
            </a:ext>
          </a:extLst>
        </p:cNvPr>
        <p:cNvGrpSpPr/>
        <p:nvPr/>
      </p:nvGrpSpPr>
      <p:grpSpPr>
        <a:xfrm>
          <a:off x="0" y="0"/>
          <a:ext cx="0" cy="0"/>
          <a:chOff x="0" y="0"/>
          <a:chExt cx="0" cy="0"/>
        </a:xfrm>
      </p:grpSpPr>
      <p:sp>
        <p:nvSpPr>
          <p:cNvPr id="886" name="Google Shape;886;p116">
            <a:extLst>
              <a:ext uri="{FF2B5EF4-FFF2-40B4-BE49-F238E27FC236}">
                <a16:creationId xmlns:a16="http://schemas.microsoft.com/office/drawing/2014/main" id="{1F60C51E-E0D4-2DBA-39CE-B5B517AFFD29}"/>
              </a:ext>
            </a:extLst>
          </p:cNvPr>
          <p:cNvSpPr txBox="1">
            <a:spLocks noGrp="1"/>
          </p:cNvSpPr>
          <p:nvPr>
            <p:ph type="title"/>
          </p:nvPr>
        </p:nvSpPr>
        <p:spPr>
          <a:xfrm>
            <a:off x="838200" y="365125"/>
            <a:ext cx="10515600" cy="1043545"/>
          </a:xfrm>
          <a:prstGeom prst="rect">
            <a:avLst/>
          </a:prstGeom>
        </p:spPr>
        <p:txBody>
          <a:bodyPr spcFirstLastPara="1" wrap="square" lIns="91425" tIns="45700" rIns="91425" bIns="45700" anchor="ctr" anchorCtr="0">
            <a:normAutofit/>
          </a:bodyPr>
          <a:lstStyle/>
          <a:p>
            <a:pPr marL="0" lvl="0" indent="0" rtl="0">
              <a:spcBef>
                <a:spcPts val="0"/>
              </a:spcBef>
              <a:spcAft>
                <a:spcPts val="0"/>
              </a:spcAft>
              <a:buNone/>
            </a:pPr>
            <a:r>
              <a:rPr lang="ka-GE" sz="3200" b="1" dirty="0">
                <a:solidFill>
                  <a:schemeClr val="bg2"/>
                </a:solidFill>
                <a:latin typeface="Arial" panose="020B0604020202020204" pitchFamily="34" charset="0"/>
                <a:cs typeface="Arial" panose="020B0604020202020204" pitchFamily="34" charset="0"/>
              </a:rPr>
              <a:t>თქვენი პარტნიორი განათლებაში</a:t>
            </a:r>
            <a:endParaRPr lang="en-US" sz="3200" b="1" dirty="0">
              <a:solidFill>
                <a:schemeClr val="bg2"/>
              </a:solidFill>
              <a:latin typeface="Arial" panose="020B0604020202020204" pitchFamily="34" charset="0"/>
              <a:cs typeface="Arial" panose="020B0604020202020204" pitchFamily="34" charset="0"/>
            </a:endParaRPr>
          </a:p>
        </p:txBody>
      </p:sp>
      <p:sp>
        <p:nvSpPr>
          <p:cNvPr id="887" name="Google Shape;887;p116">
            <a:extLst>
              <a:ext uri="{FF2B5EF4-FFF2-40B4-BE49-F238E27FC236}">
                <a16:creationId xmlns:a16="http://schemas.microsoft.com/office/drawing/2014/main" id="{A155DFF1-85C4-4986-0E97-C473A9A252DB}"/>
              </a:ext>
            </a:extLst>
          </p:cNvPr>
          <p:cNvSpPr txBox="1">
            <a:spLocks noGrp="1"/>
          </p:cNvSpPr>
          <p:nvPr>
            <p:ph type="body" idx="1"/>
          </p:nvPr>
        </p:nvSpPr>
        <p:spPr>
          <a:xfrm>
            <a:off x="922167" y="1204816"/>
            <a:ext cx="10515600" cy="1684078"/>
          </a:xfrm>
          <a:prstGeom prst="rect">
            <a:avLst/>
          </a:prstGeom>
        </p:spPr>
        <p:txBody>
          <a:bodyPr spcFirstLastPara="1" wrap="square" lIns="91425" tIns="45700" rIns="91425" bIns="45700" anchor="t" anchorCtr="0">
            <a:noAutofit/>
          </a:bodyPr>
          <a:lstStyle/>
          <a:p>
            <a:pPr marL="0" indent="0" algn="just">
              <a:lnSpc>
                <a:spcPct val="115000"/>
              </a:lnSpc>
              <a:buNone/>
            </a:pPr>
            <a:r>
              <a:rPr lang="en-US" sz="2100" dirty="0" err="1">
                <a:solidFill>
                  <a:schemeClr val="bg2"/>
                </a:solidFill>
              </a:rPr>
              <a:t>Cognia</a:t>
            </a:r>
            <a:r>
              <a:rPr lang="en-US" sz="2100" dirty="0">
                <a:solidFill>
                  <a:schemeClr val="bg2"/>
                </a:solidFill>
              </a:rPr>
              <a:t> </a:t>
            </a:r>
            <a:r>
              <a:rPr lang="ka-GE" sz="2100" dirty="0">
                <a:solidFill>
                  <a:schemeClr val="bg2"/>
                </a:solidFill>
              </a:rPr>
              <a:t>არის არაკომერციული</a:t>
            </a:r>
            <a:r>
              <a:rPr lang="en-US" sz="2100" dirty="0">
                <a:solidFill>
                  <a:schemeClr val="bg2"/>
                </a:solidFill>
              </a:rPr>
              <a:t>, </a:t>
            </a:r>
            <a:r>
              <a:rPr lang="ka-GE" sz="2100" dirty="0">
                <a:solidFill>
                  <a:schemeClr val="bg2"/>
                </a:solidFill>
              </a:rPr>
              <a:t>პროგრესზე ორიენტირებული ორგანიზაცია, რომლის მიზანია ყველა მოსწავლის შესაძლებლობების გაუმჯობესება. ჩვენ ვთავაზობთ აკრედიტაციას, შეფასებას, პროფესიულ განათლებას, და</a:t>
            </a:r>
            <a:r>
              <a:rPr lang="en-US" sz="2100" dirty="0">
                <a:solidFill>
                  <a:schemeClr val="bg2"/>
                </a:solidFill>
              </a:rPr>
              <a:t> </a:t>
            </a:r>
            <a:r>
              <a:rPr lang="ka-GE" sz="2100" dirty="0">
                <a:solidFill>
                  <a:schemeClr val="bg2"/>
                </a:solidFill>
              </a:rPr>
              <a:t>ორგანიზაციული განვითარებისა და ლიდერობის სერვისებს.</a:t>
            </a:r>
            <a:endParaRPr lang="en-US" sz="2100" dirty="0"/>
          </a:p>
        </p:txBody>
      </p:sp>
      <p:sp>
        <p:nvSpPr>
          <p:cNvPr id="6" name="Google Shape;804;p112">
            <a:extLst>
              <a:ext uri="{FF2B5EF4-FFF2-40B4-BE49-F238E27FC236}">
                <a16:creationId xmlns:a16="http://schemas.microsoft.com/office/drawing/2014/main" id="{A5B6B3B4-D7E0-84E1-CAC6-2EA6E7BBC9F3}"/>
              </a:ext>
            </a:extLst>
          </p:cNvPr>
          <p:cNvSpPr/>
          <p:nvPr/>
        </p:nvSpPr>
        <p:spPr>
          <a:xfrm>
            <a:off x="846888" y="3342640"/>
            <a:ext cx="3378062" cy="2839769"/>
          </a:xfrm>
          <a:prstGeom prst="rect">
            <a:avLst/>
          </a:prstGeom>
          <a:solidFill>
            <a:schemeClr val="accent3"/>
          </a:solidFill>
          <a:ln w="12700">
            <a:noFill/>
          </a:ln>
          <a:effectLst>
            <a:innerShdw blurRad="345109" dir="5700000">
              <a:prstClr val="black">
                <a:alpha val="27099"/>
              </a:prstClr>
            </a:inn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805;p112">
            <a:extLst>
              <a:ext uri="{FF2B5EF4-FFF2-40B4-BE49-F238E27FC236}">
                <a16:creationId xmlns:a16="http://schemas.microsoft.com/office/drawing/2014/main" id="{A50F731E-FBA1-C712-20DA-A20A1F0FC0F9}"/>
              </a:ext>
            </a:extLst>
          </p:cNvPr>
          <p:cNvSpPr txBox="1">
            <a:spLocks/>
          </p:cNvSpPr>
          <p:nvPr/>
        </p:nvSpPr>
        <p:spPr>
          <a:xfrm>
            <a:off x="1956436" y="3441814"/>
            <a:ext cx="1212858" cy="734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Georgia"/>
              <a:buNone/>
              <a:defRPr sz="44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ka-GE" sz="2400" dirty="0">
                <a:solidFill>
                  <a:schemeClr val="bg1"/>
                </a:solidFill>
                <a:latin typeface="Arial" panose="020B0604020202020204" pitchFamily="34" charset="0"/>
                <a:cs typeface="Arial" panose="020B0604020202020204" pitchFamily="34" charset="0"/>
              </a:rPr>
              <a:t>ხედვა</a:t>
            </a:r>
          </a:p>
        </p:txBody>
      </p:sp>
      <p:sp>
        <p:nvSpPr>
          <p:cNvPr id="8" name="Google Shape;807;p112">
            <a:extLst>
              <a:ext uri="{FF2B5EF4-FFF2-40B4-BE49-F238E27FC236}">
                <a16:creationId xmlns:a16="http://schemas.microsoft.com/office/drawing/2014/main" id="{910CBFBC-0E2E-5137-785A-811208436243}"/>
              </a:ext>
            </a:extLst>
          </p:cNvPr>
          <p:cNvSpPr txBox="1"/>
          <p:nvPr/>
        </p:nvSpPr>
        <p:spPr>
          <a:xfrm>
            <a:off x="976208" y="4237684"/>
            <a:ext cx="3108954" cy="184662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ka-GE" sz="1800" dirty="0">
                <a:solidFill>
                  <a:schemeClr val="bg1"/>
                </a:solidFill>
              </a:rPr>
              <a:t>თანამშრომლობა განათლების მიმწოდებლებთან და მათი მოტივაცია მოსწავლეთა  წინსვლისა და წარმატებისთვის.</a:t>
            </a:r>
            <a:endParaRPr sz="1800" dirty="0">
              <a:solidFill>
                <a:schemeClr val="bg1"/>
              </a:solidFill>
            </a:endParaRPr>
          </a:p>
        </p:txBody>
      </p:sp>
      <p:sp>
        <p:nvSpPr>
          <p:cNvPr id="18" name="Google Shape;804;p112">
            <a:extLst>
              <a:ext uri="{FF2B5EF4-FFF2-40B4-BE49-F238E27FC236}">
                <a16:creationId xmlns:a16="http://schemas.microsoft.com/office/drawing/2014/main" id="{E8B66B8D-A9BA-97B7-77A5-773CC50D7079}"/>
              </a:ext>
            </a:extLst>
          </p:cNvPr>
          <p:cNvSpPr/>
          <p:nvPr/>
        </p:nvSpPr>
        <p:spPr>
          <a:xfrm>
            <a:off x="4388708" y="3342640"/>
            <a:ext cx="3378062" cy="2839769"/>
          </a:xfrm>
          <a:prstGeom prst="rect">
            <a:avLst/>
          </a:prstGeom>
          <a:solidFill>
            <a:schemeClr val="accent2"/>
          </a:solidFill>
          <a:ln w="12700">
            <a:noFill/>
          </a:ln>
          <a:effectLst>
            <a:innerShdw blurRad="345109" dir="5700000">
              <a:prstClr val="black">
                <a:alpha val="27099"/>
              </a:prstClr>
            </a:inn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 name="Google Shape;804;p112">
            <a:extLst>
              <a:ext uri="{FF2B5EF4-FFF2-40B4-BE49-F238E27FC236}">
                <a16:creationId xmlns:a16="http://schemas.microsoft.com/office/drawing/2014/main" id="{42446D0B-92A6-3412-F0EB-6DE7B991744E}"/>
              </a:ext>
            </a:extLst>
          </p:cNvPr>
          <p:cNvSpPr/>
          <p:nvPr/>
        </p:nvSpPr>
        <p:spPr>
          <a:xfrm>
            <a:off x="7984425" y="3342639"/>
            <a:ext cx="3378062" cy="2839769"/>
          </a:xfrm>
          <a:prstGeom prst="rect">
            <a:avLst/>
          </a:prstGeom>
          <a:solidFill>
            <a:schemeClr val="accent6"/>
          </a:solidFill>
          <a:ln w="12700">
            <a:noFill/>
          </a:ln>
          <a:effectLst>
            <a:innerShdw blurRad="345109" dir="5700000">
              <a:prstClr val="black">
                <a:alpha val="27099"/>
              </a:prstClr>
            </a:inn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 name="Google Shape;805;p112">
            <a:extLst>
              <a:ext uri="{FF2B5EF4-FFF2-40B4-BE49-F238E27FC236}">
                <a16:creationId xmlns:a16="http://schemas.microsoft.com/office/drawing/2014/main" id="{7C46AB67-9E70-FA48-3EA5-72D5D68DA00B}"/>
              </a:ext>
            </a:extLst>
          </p:cNvPr>
          <p:cNvSpPr txBox="1">
            <a:spLocks/>
          </p:cNvSpPr>
          <p:nvPr/>
        </p:nvSpPr>
        <p:spPr>
          <a:xfrm>
            <a:off x="5142724" y="3429000"/>
            <a:ext cx="1594071" cy="734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Georgia"/>
              <a:buNone/>
              <a:defRPr sz="44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ka-GE" sz="2400" dirty="0">
                <a:solidFill>
                  <a:schemeClr val="bg1"/>
                </a:solidFill>
                <a:latin typeface="Arial" panose="020B0604020202020204" pitchFamily="34" charset="0"/>
                <a:cs typeface="Arial" panose="020B0604020202020204" pitchFamily="34" charset="0"/>
              </a:rPr>
              <a:t>მისია</a:t>
            </a:r>
          </a:p>
        </p:txBody>
      </p:sp>
      <p:sp>
        <p:nvSpPr>
          <p:cNvPr id="21" name="Google Shape;805;p112">
            <a:extLst>
              <a:ext uri="{FF2B5EF4-FFF2-40B4-BE49-F238E27FC236}">
                <a16:creationId xmlns:a16="http://schemas.microsoft.com/office/drawing/2014/main" id="{D80372CA-E22F-31BF-25D0-901BA0DC7C94}"/>
              </a:ext>
            </a:extLst>
          </p:cNvPr>
          <p:cNvSpPr txBox="1">
            <a:spLocks/>
          </p:cNvSpPr>
          <p:nvPr/>
        </p:nvSpPr>
        <p:spPr>
          <a:xfrm>
            <a:off x="8425291" y="3502984"/>
            <a:ext cx="2486068" cy="7347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Georgia"/>
              <a:buNone/>
              <a:defRPr sz="44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ka-GE" sz="2400" dirty="0">
                <a:solidFill>
                  <a:schemeClr val="bg1"/>
                </a:solidFill>
                <a:latin typeface="Arial" panose="020B0604020202020204" pitchFamily="34" charset="0"/>
                <a:cs typeface="Arial" panose="020B0604020202020204" pitchFamily="34" charset="0"/>
              </a:rPr>
              <a:t>ღირებულებები</a:t>
            </a:r>
          </a:p>
        </p:txBody>
      </p:sp>
      <p:sp>
        <p:nvSpPr>
          <p:cNvPr id="25" name="Google Shape;807;p112">
            <a:extLst>
              <a:ext uri="{FF2B5EF4-FFF2-40B4-BE49-F238E27FC236}">
                <a16:creationId xmlns:a16="http://schemas.microsoft.com/office/drawing/2014/main" id="{F7E9C54D-66CA-D482-2B6D-B54EE67082F1}"/>
              </a:ext>
            </a:extLst>
          </p:cNvPr>
          <p:cNvSpPr txBox="1"/>
          <p:nvPr/>
        </p:nvSpPr>
        <p:spPr>
          <a:xfrm>
            <a:off x="4543777" y="4275688"/>
            <a:ext cx="3104445" cy="129263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ka-GE" sz="1800" dirty="0">
                <a:solidFill>
                  <a:schemeClr val="bg1"/>
                </a:solidFill>
              </a:rPr>
              <a:t>სანდო პარტნიორის მხარდაჭერა სწავლების პროცესის გაუმჯობესებისა და წინსვლისთვის </a:t>
            </a:r>
            <a:endParaRPr lang="en-US" sz="1800" dirty="0">
              <a:solidFill>
                <a:schemeClr val="bg1"/>
              </a:solidFill>
            </a:endParaRPr>
          </a:p>
        </p:txBody>
      </p:sp>
      <p:sp>
        <p:nvSpPr>
          <p:cNvPr id="26" name="Google Shape;807;p112">
            <a:extLst>
              <a:ext uri="{FF2B5EF4-FFF2-40B4-BE49-F238E27FC236}">
                <a16:creationId xmlns:a16="http://schemas.microsoft.com/office/drawing/2014/main" id="{C648C009-BD8C-B72F-A4F2-B7FC418DD138}"/>
              </a:ext>
            </a:extLst>
          </p:cNvPr>
          <p:cNvSpPr txBox="1"/>
          <p:nvPr/>
        </p:nvSpPr>
        <p:spPr>
          <a:xfrm>
            <a:off x="7648223" y="4237684"/>
            <a:ext cx="3577454" cy="1569630"/>
          </a:xfrm>
          <a:prstGeom prst="rect">
            <a:avLst/>
          </a:prstGeom>
          <a:noFill/>
          <a:ln>
            <a:noFill/>
          </a:ln>
        </p:spPr>
        <p:txBody>
          <a:bodyPr spcFirstLastPara="1" wrap="square" lIns="91425" tIns="91425" rIns="91425" bIns="91425" anchor="t" anchorCtr="0">
            <a:spAutoFit/>
          </a:bodyPr>
          <a:lstStyle/>
          <a:p>
            <a:pPr lvl="0" algn="ctr" rtl="0">
              <a:spcBef>
                <a:spcPts val="0"/>
              </a:spcBef>
              <a:spcAft>
                <a:spcPts val="0"/>
              </a:spcAft>
            </a:pPr>
            <a:r>
              <a:rPr lang="ka-GE" sz="1800" dirty="0">
                <a:solidFill>
                  <a:schemeClr val="bg1"/>
                </a:solidFill>
              </a:rPr>
              <a:t>ჩართულობა/</a:t>
            </a:r>
            <a:r>
              <a:rPr lang="ka-GE" sz="1800" dirty="0" err="1">
                <a:solidFill>
                  <a:schemeClr val="bg1"/>
                </a:solidFill>
              </a:rPr>
              <a:t>ინკლუზია</a:t>
            </a:r>
            <a:endParaRPr lang="ka-GE" sz="1800" dirty="0">
              <a:solidFill>
                <a:schemeClr val="bg1"/>
              </a:solidFill>
            </a:endParaRPr>
          </a:p>
          <a:p>
            <a:pPr lvl="0" algn="ctr" rtl="0">
              <a:spcBef>
                <a:spcPts val="0"/>
              </a:spcBef>
              <a:spcAft>
                <a:spcPts val="0"/>
              </a:spcAft>
            </a:pPr>
            <a:endParaRPr lang="ka-GE" sz="1800" dirty="0">
              <a:solidFill>
                <a:schemeClr val="bg1"/>
              </a:solidFill>
            </a:endParaRPr>
          </a:p>
          <a:p>
            <a:pPr lvl="0" algn="ctr" rtl="0">
              <a:spcBef>
                <a:spcPts val="0"/>
              </a:spcBef>
              <a:spcAft>
                <a:spcPts val="0"/>
              </a:spcAft>
            </a:pPr>
            <a:r>
              <a:rPr lang="ka-GE" sz="1800" dirty="0">
                <a:solidFill>
                  <a:schemeClr val="bg1"/>
                </a:solidFill>
              </a:rPr>
              <a:t>კეთილსინდისიერება</a:t>
            </a:r>
          </a:p>
          <a:p>
            <a:pPr lvl="0" algn="ctr" rtl="0">
              <a:spcBef>
                <a:spcPts val="0"/>
              </a:spcBef>
              <a:spcAft>
                <a:spcPts val="0"/>
              </a:spcAft>
            </a:pPr>
            <a:endParaRPr lang="ka-GE" sz="1800" dirty="0">
              <a:solidFill>
                <a:schemeClr val="bg1"/>
              </a:solidFill>
            </a:endParaRPr>
          </a:p>
          <a:p>
            <a:pPr lvl="0" algn="ctr" rtl="0">
              <a:spcBef>
                <a:spcPts val="0"/>
              </a:spcBef>
              <a:spcAft>
                <a:spcPts val="0"/>
              </a:spcAft>
            </a:pPr>
            <a:r>
              <a:rPr lang="ka-GE" sz="1800" dirty="0">
                <a:solidFill>
                  <a:schemeClr val="bg1"/>
                </a:solidFill>
              </a:rPr>
              <a:t>გამბედაობა</a:t>
            </a:r>
          </a:p>
        </p:txBody>
      </p:sp>
    </p:spTree>
    <p:extLst>
      <p:ext uri="{BB962C8B-B14F-4D97-AF65-F5344CB8AC3E}">
        <p14:creationId xmlns:p14="http://schemas.microsoft.com/office/powerpoint/2010/main" val="3950532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pic>
        <p:nvPicPr>
          <p:cNvPr id="817" name="Google Shape;817;p11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937" y="-1"/>
            <a:ext cx="12192002" cy="6858001"/>
          </a:xfrm>
          <a:prstGeom prst="rect">
            <a:avLst/>
          </a:prstGeom>
          <a:noFill/>
          <a:ln>
            <a:noFill/>
          </a:ln>
        </p:spPr>
      </p:pic>
      <p:sp>
        <p:nvSpPr>
          <p:cNvPr id="816" name="Google Shape;816;p11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rtl="0">
              <a:spcBef>
                <a:spcPts val="0"/>
              </a:spcBef>
              <a:spcAft>
                <a:spcPts val="0"/>
              </a:spcAft>
              <a:buNone/>
            </a:pPr>
            <a:r>
              <a:rPr lang="en-US" sz="3800" dirty="0" err="1">
                <a:latin typeface="Arial" panose="020B0604020202020204" pitchFamily="34" charset="0"/>
                <a:cs typeface="Arial" panose="020B0604020202020204" pitchFamily="34" charset="0"/>
              </a:rPr>
              <a:t>Cognia</a:t>
            </a:r>
            <a:r>
              <a:rPr lang="en-US" sz="3800" dirty="0">
                <a:latin typeface="Arial" panose="020B0604020202020204" pitchFamily="34" charset="0"/>
                <a:cs typeface="Arial" panose="020B0604020202020204" pitchFamily="34" charset="0"/>
              </a:rPr>
              <a:t>-</a:t>
            </a:r>
            <a:r>
              <a:rPr lang="ka-GE" sz="3800" dirty="0">
                <a:latin typeface="Arial" panose="020B0604020202020204" pitchFamily="34" charset="0"/>
                <a:cs typeface="Arial" panose="020B0604020202020204" pitchFamily="34" charset="0"/>
              </a:rPr>
              <a:t>ს ქსელი და მასშტაბი:</a:t>
            </a:r>
            <a:endParaRPr lang="en-US" sz="3800" dirty="0">
              <a:latin typeface="Arial" panose="020B0604020202020204" pitchFamily="34" charset="0"/>
              <a:cs typeface="Arial" panose="020B0604020202020204" pitchFamily="34" charset="0"/>
            </a:endParaRPr>
          </a:p>
        </p:txBody>
      </p:sp>
      <p:sp>
        <p:nvSpPr>
          <p:cNvPr id="818" name="Google Shape;818;p113"/>
          <p:cNvSpPr txBox="1"/>
          <p:nvPr/>
        </p:nvSpPr>
        <p:spPr>
          <a:xfrm>
            <a:off x="1009164" y="2336975"/>
            <a:ext cx="10268436" cy="344706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dirty="0" err="1"/>
              <a:t>Cognia</a:t>
            </a:r>
            <a:r>
              <a:rPr lang="en-US" sz="2800" dirty="0"/>
              <a:t>-</a:t>
            </a:r>
            <a:r>
              <a:rPr lang="ka-GE" sz="2800" dirty="0"/>
              <a:t>ს ქსელში შედის 40,000-ზე მეტი საგანმანათლებლო დაწესებულება მსოფლიოს 90-ზე მეტ ქვეყანაში, რომლებშიც სწავლობს დაახლოებით 17 მილიონი მოსწავლე და მუშაობს 800,000 პედაგოგი.</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endParaRPr sz="2000" dirty="0"/>
          </a:p>
          <a:p>
            <a:pPr marL="0" lvl="0" indent="0" algn="l" rtl="0">
              <a:spcBef>
                <a:spcPts val="0"/>
              </a:spcBef>
              <a:spcAft>
                <a:spcPts val="0"/>
              </a:spcAft>
              <a:buNone/>
            </a:pPr>
            <a:endParaRPr sz="2000" dirty="0"/>
          </a:p>
          <a:p>
            <a:pPr marL="0" lvl="0" indent="0" algn="l" rtl="0">
              <a:spcBef>
                <a:spcPts val="0"/>
              </a:spcBef>
              <a:spcAft>
                <a:spcPts val="0"/>
              </a:spcAft>
              <a:buNone/>
            </a:pPr>
            <a:endParaRPr sz="2000" dirty="0"/>
          </a:p>
          <a:p>
            <a:pPr marL="0" lvl="0" indent="0" algn="l" rtl="0">
              <a:spcBef>
                <a:spcPts val="0"/>
              </a:spcBef>
              <a:spcAft>
                <a:spcPts val="0"/>
              </a:spcAft>
              <a:buNone/>
            </a:pPr>
            <a:endParaRP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logos on a white background&#10;&#10;Description automatically generated">
            <a:extLst>
              <a:ext uri="{FF2B5EF4-FFF2-40B4-BE49-F238E27FC236}">
                <a16:creationId xmlns:a16="http://schemas.microsoft.com/office/drawing/2014/main" id="{8611585A-E9EE-4646-B112-3CC95AF27484}"/>
              </a:ext>
            </a:extLst>
          </p:cNvPr>
          <p:cNvPicPr>
            <a:picLocks noChangeAspect="1"/>
          </p:cNvPicPr>
          <p:nvPr/>
        </p:nvPicPr>
        <p:blipFill>
          <a:blip r:embed="rId2"/>
          <a:srcRect/>
          <a:stretch>
            <a:fillRect/>
          </a:stretch>
        </p:blipFill>
        <p:spPr>
          <a:xfrm>
            <a:off x="20" y="10"/>
            <a:ext cx="12191980" cy="6857990"/>
          </a:xfrm>
          <a:prstGeom prst="rect">
            <a:avLst/>
          </a:prstGeom>
          <a:noFill/>
          <a:ln>
            <a:noFill/>
          </a:ln>
        </p:spPr>
      </p:pic>
    </p:spTree>
    <p:extLst>
      <p:ext uri="{BB962C8B-B14F-4D97-AF65-F5344CB8AC3E}">
        <p14:creationId xmlns:p14="http://schemas.microsoft.com/office/powerpoint/2010/main" val="2178558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7">
          <a:extLst>
            <a:ext uri="{FF2B5EF4-FFF2-40B4-BE49-F238E27FC236}">
              <a16:creationId xmlns:a16="http://schemas.microsoft.com/office/drawing/2014/main" id="{F7FE314D-5D83-FCDD-5C12-F475A3FC9B8C}"/>
            </a:ext>
          </a:extLst>
        </p:cNvPr>
        <p:cNvGrpSpPr/>
        <p:nvPr/>
      </p:nvGrpSpPr>
      <p:grpSpPr>
        <a:xfrm>
          <a:off x="0" y="0"/>
          <a:ext cx="0" cy="0"/>
          <a:chOff x="0" y="0"/>
          <a:chExt cx="0" cy="0"/>
        </a:xfrm>
      </p:grpSpPr>
      <p:sp>
        <p:nvSpPr>
          <p:cNvPr id="11" name="Google Shape;869;p115">
            <a:extLst>
              <a:ext uri="{FF2B5EF4-FFF2-40B4-BE49-F238E27FC236}">
                <a16:creationId xmlns:a16="http://schemas.microsoft.com/office/drawing/2014/main" id="{EAB64CC6-4150-DA36-2641-801402FB1497}"/>
              </a:ext>
            </a:extLst>
          </p:cNvPr>
          <p:cNvSpPr txBox="1">
            <a:spLocks noGrp="1"/>
          </p:cNvSpPr>
          <p:nvPr>
            <p:ph type="title"/>
          </p:nvPr>
        </p:nvSpPr>
        <p:spPr>
          <a:xfrm>
            <a:off x="838200" y="260193"/>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b="1" dirty="0">
                <a:solidFill>
                  <a:schemeClr val="tx1"/>
                </a:solidFill>
                <a:latin typeface="Arial" panose="020B0604020202020204" pitchFamily="34" charset="0"/>
                <a:cs typeface="Arial" panose="020B0604020202020204" pitchFamily="34" charset="0"/>
              </a:rPr>
              <a:t>თანამშრომლობის ძირითადი მიმართულებები</a:t>
            </a:r>
            <a:endParaRPr sz="3600" b="1" dirty="0">
              <a:solidFill>
                <a:schemeClr val="tx1"/>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4C4D3417-D036-054A-E19C-AC12859CC833}"/>
              </a:ext>
            </a:extLst>
          </p:cNvPr>
          <p:cNvSpPr/>
          <p:nvPr/>
        </p:nvSpPr>
        <p:spPr>
          <a:xfrm rot="273039">
            <a:off x="3642308" y="2030533"/>
            <a:ext cx="3762330" cy="3762330"/>
          </a:xfrm>
          <a:prstGeom prst="ellipse">
            <a:avLst/>
          </a:prstGeom>
          <a:noFill/>
          <a:ln w="22225" cap="sq">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 name="Group 2">
            <a:extLst>
              <a:ext uri="{FF2B5EF4-FFF2-40B4-BE49-F238E27FC236}">
                <a16:creationId xmlns:a16="http://schemas.microsoft.com/office/drawing/2014/main" id="{BF8E3D83-5488-B3DC-797D-EBC9AC47E8B4}"/>
              </a:ext>
            </a:extLst>
          </p:cNvPr>
          <p:cNvGrpSpPr/>
          <p:nvPr/>
        </p:nvGrpSpPr>
        <p:grpSpPr>
          <a:xfrm rot="7145643">
            <a:off x="3483700" y="2050021"/>
            <a:ext cx="4015236" cy="4074132"/>
            <a:chOff x="3564836" y="1027633"/>
            <a:chExt cx="4806098" cy="4876594"/>
          </a:xfrm>
        </p:grpSpPr>
        <p:sp>
          <p:nvSpPr>
            <p:cNvPr id="5" name="Oval 4">
              <a:extLst>
                <a:ext uri="{FF2B5EF4-FFF2-40B4-BE49-F238E27FC236}">
                  <a16:creationId xmlns:a16="http://schemas.microsoft.com/office/drawing/2014/main" id="{8A2F68BC-7246-5D55-EB82-A634CC1F815F}"/>
                </a:ext>
              </a:extLst>
            </p:cNvPr>
            <p:cNvSpPr/>
            <p:nvPr/>
          </p:nvSpPr>
          <p:spPr>
            <a:xfrm>
              <a:off x="3564836" y="1027633"/>
              <a:ext cx="1587978" cy="158797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2D0857F5-CAF9-0B62-DFB1-6497EE8CD83E}"/>
                </a:ext>
              </a:extLst>
            </p:cNvPr>
            <p:cNvSpPr/>
            <p:nvPr/>
          </p:nvSpPr>
          <p:spPr>
            <a:xfrm>
              <a:off x="6782955" y="1027633"/>
              <a:ext cx="1587978" cy="158797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4B8FFC2-7C48-B797-11E8-532CD4FDDFD3}"/>
                </a:ext>
              </a:extLst>
            </p:cNvPr>
            <p:cNvSpPr/>
            <p:nvPr/>
          </p:nvSpPr>
          <p:spPr>
            <a:xfrm>
              <a:off x="3564836" y="4316249"/>
              <a:ext cx="1587978" cy="1587978"/>
            </a:xfrm>
            <a:prstGeom prst="ellipse">
              <a:avLst/>
            </a:prstGeom>
            <a:solidFill>
              <a:srgbClr val="FCE0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0E07A61-8452-B012-8F02-B7CCCC338F52}"/>
                </a:ext>
              </a:extLst>
            </p:cNvPr>
            <p:cNvSpPr/>
            <p:nvPr/>
          </p:nvSpPr>
          <p:spPr>
            <a:xfrm>
              <a:off x="6782956" y="4316249"/>
              <a:ext cx="1587978" cy="158797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AEEEF136-7D57-49D7-A439-A4259BA82EBE}"/>
              </a:ext>
            </a:extLst>
          </p:cNvPr>
          <p:cNvGrpSpPr/>
          <p:nvPr/>
        </p:nvGrpSpPr>
        <p:grpSpPr>
          <a:xfrm>
            <a:off x="41988" y="4097611"/>
            <a:ext cx="3361199" cy="2038079"/>
            <a:chOff x="41988" y="4097611"/>
            <a:chExt cx="3361199" cy="2038079"/>
          </a:xfrm>
        </p:grpSpPr>
        <p:sp>
          <p:nvSpPr>
            <p:cNvPr id="9" name="TextBox 8">
              <a:extLst>
                <a:ext uri="{FF2B5EF4-FFF2-40B4-BE49-F238E27FC236}">
                  <a16:creationId xmlns:a16="http://schemas.microsoft.com/office/drawing/2014/main" id="{2FAA932A-EC63-5FF9-EF18-EC8F8E3D51A6}"/>
                </a:ext>
              </a:extLst>
            </p:cNvPr>
            <p:cNvSpPr txBox="1"/>
            <p:nvPr/>
          </p:nvSpPr>
          <p:spPr>
            <a:xfrm>
              <a:off x="41988" y="4097611"/>
              <a:ext cx="3112156" cy="584775"/>
            </a:xfrm>
            <a:prstGeom prst="rect">
              <a:avLst/>
            </a:prstGeom>
            <a:noFill/>
          </p:spPr>
          <p:txBody>
            <a:bodyPr wrap="square" rtlCol="0">
              <a:spAutoFit/>
            </a:bodyPr>
            <a:lstStyle/>
            <a:p>
              <a:pPr algn="ctr"/>
              <a:r>
                <a:rPr lang="ka-GE" sz="3200" dirty="0">
                  <a:latin typeface="Arial" panose="020B0604020202020204" pitchFamily="34" charset="0"/>
                </a:rPr>
                <a:t>გაუმჯობესება</a:t>
              </a:r>
            </a:p>
          </p:txBody>
        </p:sp>
        <p:sp>
          <p:nvSpPr>
            <p:cNvPr id="10" name="TextBox 9">
              <a:extLst>
                <a:ext uri="{FF2B5EF4-FFF2-40B4-BE49-F238E27FC236}">
                  <a16:creationId xmlns:a16="http://schemas.microsoft.com/office/drawing/2014/main" id="{D7AB967F-A84A-6F10-73A5-7D86656FFD9C}"/>
                </a:ext>
              </a:extLst>
            </p:cNvPr>
            <p:cNvSpPr txBox="1"/>
            <p:nvPr/>
          </p:nvSpPr>
          <p:spPr>
            <a:xfrm>
              <a:off x="202397" y="4838347"/>
              <a:ext cx="3200790" cy="1297343"/>
            </a:xfrm>
            <a:prstGeom prst="rect">
              <a:avLst/>
            </a:prstGeom>
            <a:noFill/>
          </p:spPr>
          <p:txBody>
            <a:bodyPr wrap="square" rtlCol="0">
              <a:spAutoFit/>
            </a:bodyPr>
            <a:lstStyle/>
            <a:p>
              <a:pPr>
                <a:lnSpc>
                  <a:spcPct val="150000"/>
                </a:lnSpc>
              </a:pPr>
              <a:r>
                <a:rPr lang="en-US" sz="1800" dirty="0" err="1">
                  <a:effectLst/>
                  <a:latin typeface="Arial" panose="020B0604020202020204" pitchFamily="34" charset="0"/>
                  <a:ea typeface="Aptos" panose="020B0004020202020204" pitchFamily="34" charset="0"/>
                  <a:cs typeface="Arial" panose="020B0604020202020204" pitchFamily="34" charset="0"/>
                </a:rPr>
                <a:t>სტრატეგიული</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დაგეგმვა</a:t>
              </a:r>
              <a:endParaRPr lang="ka-GE" sz="1800" dirty="0">
                <a:latin typeface="Aptos" panose="020B0004020202020204" pitchFamily="34" charset="0"/>
                <a:ea typeface="Aptos" panose="020B0004020202020204" pitchFamily="34" charset="0"/>
                <a:cs typeface="Arial" panose="020B0604020202020204" pitchFamily="34" charset="0"/>
              </a:endParaRPr>
            </a:p>
            <a:p>
              <a:pPr>
                <a:lnSpc>
                  <a:spcPct val="150000"/>
                </a:lnSpc>
              </a:pPr>
              <a:r>
                <a:rPr lang="en-US" sz="1800" dirty="0" err="1">
                  <a:effectLst/>
                  <a:latin typeface="Arial" panose="020B0604020202020204" pitchFamily="34" charset="0"/>
                  <a:ea typeface="Aptos" panose="020B0004020202020204" pitchFamily="34" charset="0"/>
                  <a:cs typeface="Arial" panose="020B0604020202020204" pitchFamily="34" charset="0"/>
                </a:rPr>
                <a:t>ლიდერობის</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განვითარება</a:t>
              </a:r>
              <a:endParaRPr lang="ka-GE" sz="1800" dirty="0">
                <a:latin typeface="Aptos" panose="020B0004020202020204" pitchFamily="34" charset="0"/>
                <a:ea typeface="Aptos" panose="020B0004020202020204" pitchFamily="34" charset="0"/>
                <a:cs typeface="Arial" panose="020B0604020202020204" pitchFamily="34" charset="0"/>
              </a:endParaRPr>
            </a:p>
            <a:p>
              <a:pPr>
                <a:lnSpc>
                  <a:spcPct val="150000"/>
                </a:lnSpc>
              </a:pPr>
              <a:r>
                <a:rPr lang="en-US" sz="1800" dirty="0" err="1">
                  <a:effectLst/>
                  <a:latin typeface="Arial" panose="020B0604020202020204" pitchFamily="34" charset="0"/>
                  <a:ea typeface="Aptos" panose="020B0004020202020204" pitchFamily="34" charset="0"/>
                  <a:cs typeface="Arial" panose="020B0604020202020204" pitchFamily="34" charset="0"/>
                </a:rPr>
                <a:t>ტრანსფორმაცია</a:t>
              </a:r>
              <a:endParaRPr lang="en-US" sz="1600" dirty="0">
                <a:latin typeface="Arial" panose="020B0604020202020204" pitchFamily="34" charset="0"/>
                <a:cs typeface="Arial" panose="020B0604020202020204" pitchFamily="34" charset="0"/>
              </a:endParaRPr>
            </a:p>
          </p:txBody>
        </p:sp>
      </p:grpSp>
      <p:grpSp>
        <p:nvGrpSpPr>
          <p:cNvPr id="38" name="Group 37">
            <a:extLst>
              <a:ext uri="{FF2B5EF4-FFF2-40B4-BE49-F238E27FC236}">
                <a16:creationId xmlns:a16="http://schemas.microsoft.com/office/drawing/2014/main" id="{7990C9A7-CBE6-4E3D-9DC6-CCEE5A8DE7CC}"/>
              </a:ext>
            </a:extLst>
          </p:cNvPr>
          <p:cNvGrpSpPr/>
          <p:nvPr/>
        </p:nvGrpSpPr>
        <p:grpSpPr>
          <a:xfrm>
            <a:off x="8261758" y="4216335"/>
            <a:ext cx="3334999" cy="1976332"/>
            <a:chOff x="8261758" y="4216335"/>
            <a:chExt cx="3334999" cy="1976332"/>
          </a:xfrm>
        </p:grpSpPr>
        <p:sp>
          <p:nvSpPr>
            <p:cNvPr id="12" name="TextBox 11">
              <a:extLst>
                <a:ext uri="{FF2B5EF4-FFF2-40B4-BE49-F238E27FC236}">
                  <a16:creationId xmlns:a16="http://schemas.microsoft.com/office/drawing/2014/main" id="{3198FCC5-A601-14F0-04AE-E8A40DAB7C7E}"/>
                </a:ext>
              </a:extLst>
            </p:cNvPr>
            <p:cNvSpPr txBox="1"/>
            <p:nvPr/>
          </p:nvSpPr>
          <p:spPr>
            <a:xfrm>
              <a:off x="8721587" y="4216335"/>
              <a:ext cx="1944763" cy="584775"/>
            </a:xfrm>
            <a:prstGeom prst="rect">
              <a:avLst/>
            </a:prstGeom>
            <a:noFill/>
          </p:spPr>
          <p:txBody>
            <a:bodyPr wrap="none" rtlCol="0">
              <a:spAutoFit/>
            </a:bodyPr>
            <a:lstStyle/>
            <a:p>
              <a:pPr algn="ctr"/>
              <a:r>
                <a:rPr lang="ka-GE" sz="3200" dirty="0">
                  <a:latin typeface="Arial" panose="020B0604020202020204" pitchFamily="34" charset="0"/>
                </a:rPr>
                <a:t>სწავლება</a:t>
              </a:r>
            </a:p>
          </p:txBody>
        </p:sp>
        <p:sp>
          <p:nvSpPr>
            <p:cNvPr id="13" name="TextBox 12">
              <a:extLst>
                <a:ext uri="{FF2B5EF4-FFF2-40B4-BE49-F238E27FC236}">
                  <a16:creationId xmlns:a16="http://schemas.microsoft.com/office/drawing/2014/main" id="{43B3E3E6-1E92-2A8A-8495-A651DB7412EC}"/>
                </a:ext>
              </a:extLst>
            </p:cNvPr>
            <p:cNvSpPr txBox="1"/>
            <p:nvPr/>
          </p:nvSpPr>
          <p:spPr>
            <a:xfrm>
              <a:off x="8261758" y="4895324"/>
              <a:ext cx="3334999" cy="1297343"/>
            </a:xfrm>
            <a:prstGeom prst="rect">
              <a:avLst/>
            </a:prstGeom>
            <a:noFill/>
          </p:spPr>
          <p:txBody>
            <a:bodyPr wrap="square" rtlCol="0">
              <a:spAutoFit/>
            </a:bodyPr>
            <a:lstStyle/>
            <a:p>
              <a:pPr>
                <a:lnSpc>
                  <a:spcPct val="150000"/>
                </a:lnSpc>
                <a:spcBef>
                  <a:spcPts val="1200"/>
                </a:spcBef>
                <a:spcAft>
                  <a:spcPts val="1200"/>
                </a:spcAft>
              </a:pPr>
              <a:r>
                <a:rPr lang="en-US" sz="1800" dirty="0" err="1">
                  <a:effectLst/>
                  <a:latin typeface="Arial" panose="020B0604020202020204" pitchFamily="34" charset="0"/>
                  <a:ea typeface="Aptos" panose="020B0004020202020204" pitchFamily="34" charset="0"/>
                  <a:cs typeface="Arial" panose="020B0604020202020204" pitchFamily="34" charset="0"/>
                </a:rPr>
                <a:t>პროფესიული</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განვითარება</a:t>
              </a:r>
              <a:r>
                <a:rPr lang="en-US" sz="1800" dirty="0">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ინდივიდუალური</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შინაარსი</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გამოცდილების</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გაზიარება</a:t>
              </a:r>
              <a:endParaRPr lang="ka-GE" sz="1800" dirty="0">
                <a:effectLst/>
                <a:latin typeface="Aptos" panose="020B0004020202020204" pitchFamily="34" charset="0"/>
                <a:ea typeface="Times New Roman" panose="02020603050405020304" pitchFamily="18" charset="0"/>
                <a:cs typeface="Arial" panose="020B0604020202020204" pitchFamily="34" charset="0"/>
              </a:endParaRPr>
            </a:p>
          </p:txBody>
        </p:sp>
      </p:grpSp>
      <p:grpSp>
        <p:nvGrpSpPr>
          <p:cNvPr id="37" name="Group 36">
            <a:extLst>
              <a:ext uri="{FF2B5EF4-FFF2-40B4-BE49-F238E27FC236}">
                <a16:creationId xmlns:a16="http://schemas.microsoft.com/office/drawing/2014/main" id="{6CDD3671-9B08-4764-BAAC-75EB386D10E2}"/>
              </a:ext>
            </a:extLst>
          </p:cNvPr>
          <p:cNvGrpSpPr/>
          <p:nvPr/>
        </p:nvGrpSpPr>
        <p:grpSpPr>
          <a:xfrm>
            <a:off x="8036242" y="1723039"/>
            <a:ext cx="3886822" cy="1887901"/>
            <a:chOff x="8036242" y="1723039"/>
            <a:chExt cx="3886822" cy="1887901"/>
          </a:xfrm>
        </p:grpSpPr>
        <p:sp>
          <p:nvSpPr>
            <p:cNvPr id="14" name="TextBox 13">
              <a:extLst>
                <a:ext uri="{FF2B5EF4-FFF2-40B4-BE49-F238E27FC236}">
                  <a16:creationId xmlns:a16="http://schemas.microsoft.com/office/drawing/2014/main" id="{D1DDA782-6285-1838-5D27-1DA23DF4486C}"/>
                </a:ext>
              </a:extLst>
            </p:cNvPr>
            <p:cNvSpPr txBox="1"/>
            <p:nvPr/>
          </p:nvSpPr>
          <p:spPr>
            <a:xfrm>
              <a:off x="8573385" y="1723039"/>
              <a:ext cx="2241169" cy="584775"/>
            </a:xfrm>
            <a:prstGeom prst="rect">
              <a:avLst/>
            </a:prstGeom>
            <a:noFill/>
          </p:spPr>
          <p:txBody>
            <a:bodyPr wrap="square" rtlCol="0">
              <a:spAutoFit/>
            </a:bodyPr>
            <a:lstStyle/>
            <a:p>
              <a:r>
                <a:rPr lang="ka-GE" sz="3200" dirty="0">
                  <a:latin typeface="Arial" panose="020B0604020202020204" pitchFamily="34" charset="0"/>
                </a:rPr>
                <a:t>შეფასება</a:t>
              </a:r>
            </a:p>
          </p:txBody>
        </p:sp>
        <p:sp>
          <p:nvSpPr>
            <p:cNvPr id="15" name="TextBox 14">
              <a:extLst>
                <a:ext uri="{FF2B5EF4-FFF2-40B4-BE49-F238E27FC236}">
                  <a16:creationId xmlns:a16="http://schemas.microsoft.com/office/drawing/2014/main" id="{5DC0C50C-3ADC-4383-3DAA-F4A66886287D}"/>
                </a:ext>
              </a:extLst>
            </p:cNvPr>
            <p:cNvSpPr txBox="1"/>
            <p:nvPr/>
          </p:nvSpPr>
          <p:spPr>
            <a:xfrm>
              <a:off x="8036242" y="2313597"/>
              <a:ext cx="3886822" cy="1297343"/>
            </a:xfrm>
            <a:prstGeom prst="rect">
              <a:avLst/>
            </a:prstGeom>
            <a:noFill/>
          </p:spPr>
          <p:txBody>
            <a:bodyPr wrap="square" rtlCol="0">
              <a:spAutoFit/>
            </a:bodyPr>
            <a:lstStyle/>
            <a:p>
              <a:pPr>
                <a:lnSpc>
                  <a:spcPct val="150000"/>
                </a:lnSpc>
              </a:pPr>
              <a:r>
                <a:rPr lang="en-US" sz="1800" dirty="0" err="1">
                  <a:effectLst/>
                  <a:latin typeface="Arial" panose="020B0604020202020204" pitchFamily="34" charset="0"/>
                  <a:ea typeface="Aptos" panose="020B0004020202020204" pitchFamily="34" charset="0"/>
                  <a:cs typeface="Arial" panose="020B0604020202020204" pitchFamily="34" charset="0"/>
                </a:rPr>
                <a:t>აკრედიტაცია</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და</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სერტიფიცირება</a:t>
              </a:r>
              <a:endParaRPr lang="ka-GE" sz="1800" dirty="0">
                <a:effectLst/>
                <a:latin typeface="Aptos" panose="020B0004020202020204" pitchFamily="34" charset="0"/>
                <a:ea typeface="Aptos" panose="020B0004020202020204" pitchFamily="34" charset="0"/>
                <a:cs typeface="Arial" panose="020B0604020202020204" pitchFamily="34" charset="0"/>
              </a:endParaRPr>
            </a:p>
            <a:p>
              <a:pPr>
                <a:lnSpc>
                  <a:spcPct val="150000"/>
                </a:lnSpc>
              </a:pPr>
              <a:r>
                <a:rPr lang="en-US" sz="1800" dirty="0" err="1">
                  <a:effectLst/>
                  <a:latin typeface="Arial" panose="020B0604020202020204" pitchFamily="34" charset="0"/>
                  <a:ea typeface="Aptos" panose="020B0004020202020204" pitchFamily="34" charset="0"/>
                  <a:cs typeface="Arial" panose="020B0604020202020204" pitchFamily="34" charset="0"/>
                </a:rPr>
                <a:t>დიაგნოსტიკური</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ანალიზი</a:t>
              </a:r>
              <a:endParaRPr lang="ka-GE" sz="1800" dirty="0">
                <a:latin typeface="Aptos" panose="020B0004020202020204" pitchFamily="34" charset="0"/>
                <a:ea typeface="Aptos" panose="020B0004020202020204" pitchFamily="34" charset="0"/>
                <a:cs typeface="Arial" panose="020B0604020202020204" pitchFamily="34" charset="0"/>
              </a:endParaRPr>
            </a:p>
            <a:p>
              <a:pPr>
                <a:lnSpc>
                  <a:spcPct val="150000"/>
                </a:lnSpc>
              </a:pPr>
              <a:r>
                <a:rPr lang="en-US" sz="1800" dirty="0" err="1">
                  <a:effectLst/>
                  <a:latin typeface="Arial" panose="020B0604020202020204" pitchFamily="34" charset="0"/>
                  <a:ea typeface="Aptos" panose="020B0004020202020204" pitchFamily="34" charset="0"/>
                  <a:cs typeface="Arial" panose="020B0604020202020204" pitchFamily="34" charset="0"/>
                </a:rPr>
                <a:t>მოსწავლეთა</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მიღწევების</a:t>
              </a:r>
              <a:r>
                <a:rPr lang="en-US" sz="1800" dirty="0">
                  <a:effectLst/>
                  <a:latin typeface="Arial" panose="020B0604020202020204" pitchFamily="34" charset="0"/>
                  <a:ea typeface="Aptos" panose="020B0004020202020204" pitchFamily="34" charset="0"/>
                  <a:cs typeface="Arial" panose="020B0604020202020204" pitchFamily="34" charset="0"/>
                </a:rPr>
                <a:t> </a:t>
              </a:r>
              <a:r>
                <a:rPr lang="en-US" sz="1800" dirty="0" err="1">
                  <a:effectLst/>
                  <a:latin typeface="Arial" panose="020B0604020202020204" pitchFamily="34" charset="0"/>
                  <a:ea typeface="Aptos" panose="020B0004020202020204" pitchFamily="34" charset="0"/>
                  <a:cs typeface="Arial" panose="020B0604020202020204" pitchFamily="34" charset="0"/>
                </a:rPr>
                <a:t>შეფასება</a:t>
              </a:r>
              <a:endParaRPr lang="en-US" sz="160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3D450FE0-B634-44FC-A6ED-22B7A4A027D5}"/>
              </a:ext>
            </a:extLst>
          </p:cNvPr>
          <p:cNvGrpSpPr/>
          <p:nvPr/>
        </p:nvGrpSpPr>
        <p:grpSpPr>
          <a:xfrm>
            <a:off x="202396" y="1513617"/>
            <a:ext cx="3584241" cy="2097574"/>
            <a:chOff x="202396" y="1513617"/>
            <a:chExt cx="3584241" cy="2097574"/>
          </a:xfrm>
        </p:grpSpPr>
        <p:sp>
          <p:nvSpPr>
            <p:cNvPr id="16" name="TextBox 15">
              <a:extLst>
                <a:ext uri="{FF2B5EF4-FFF2-40B4-BE49-F238E27FC236}">
                  <a16:creationId xmlns:a16="http://schemas.microsoft.com/office/drawing/2014/main" id="{15542AE4-A134-057C-69FC-945F57DB0E70}"/>
                </a:ext>
              </a:extLst>
            </p:cNvPr>
            <p:cNvSpPr txBox="1"/>
            <p:nvPr/>
          </p:nvSpPr>
          <p:spPr>
            <a:xfrm>
              <a:off x="666912" y="1513617"/>
              <a:ext cx="2392001" cy="584775"/>
            </a:xfrm>
            <a:prstGeom prst="rect">
              <a:avLst/>
            </a:prstGeom>
            <a:noFill/>
          </p:spPr>
          <p:txBody>
            <a:bodyPr wrap="none" rtlCol="0">
              <a:spAutoFit/>
            </a:bodyPr>
            <a:lstStyle/>
            <a:p>
              <a:pPr algn="ctr"/>
              <a:r>
                <a:rPr lang="ka-GE" sz="3200" dirty="0">
                  <a:latin typeface="Arial" panose="020B0604020202020204" pitchFamily="34" charset="0"/>
                </a:rPr>
                <a:t>დაკვირვება</a:t>
              </a:r>
            </a:p>
          </p:txBody>
        </p:sp>
        <p:sp>
          <p:nvSpPr>
            <p:cNvPr id="17" name="TextBox 16">
              <a:extLst>
                <a:ext uri="{FF2B5EF4-FFF2-40B4-BE49-F238E27FC236}">
                  <a16:creationId xmlns:a16="http://schemas.microsoft.com/office/drawing/2014/main" id="{A4DF7D4A-C2BA-ED77-DA83-1E7B527996A7}"/>
                </a:ext>
              </a:extLst>
            </p:cNvPr>
            <p:cNvSpPr txBox="1"/>
            <p:nvPr/>
          </p:nvSpPr>
          <p:spPr>
            <a:xfrm>
              <a:off x="202396" y="2313848"/>
              <a:ext cx="3584241" cy="1297343"/>
            </a:xfrm>
            <a:prstGeom prst="rect">
              <a:avLst/>
            </a:prstGeom>
            <a:noFill/>
          </p:spPr>
          <p:txBody>
            <a:bodyPr wrap="square" rtlCol="0">
              <a:spAutoFit/>
            </a:bodyPr>
            <a:lstStyle/>
            <a:p>
              <a:pPr>
                <a:lnSpc>
                  <a:spcPct val="150000"/>
                </a:lnSpc>
              </a:pPr>
              <a:r>
                <a:rPr lang="ka-GE" sz="1800" dirty="0">
                  <a:latin typeface="Arial" panose="020B0604020202020204" pitchFamily="34" charset="0"/>
                  <a:cs typeface="Arial" panose="020B0604020202020204" pitchFamily="34" charset="0"/>
                </a:rPr>
                <a:t>მასწავლებლების, მოსწავლეების და საკლასო პროცესების მონიტორინგი</a:t>
              </a:r>
              <a:endParaRPr lang="en-US" sz="1800" dirty="0">
                <a:latin typeface="Arial" panose="020B0604020202020204" pitchFamily="34" charset="0"/>
                <a:cs typeface="Arial" panose="020B0604020202020204" pitchFamily="34" charset="0"/>
              </a:endParaRPr>
            </a:p>
          </p:txBody>
        </p:sp>
      </p:grpSp>
      <p:grpSp>
        <p:nvGrpSpPr>
          <p:cNvPr id="22" name="Group 21">
            <a:extLst>
              <a:ext uri="{FF2B5EF4-FFF2-40B4-BE49-F238E27FC236}">
                <a16:creationId xmlns:a16="http://schemas.microsoft.com/office/drawing/2014/main" id="{F8EA69D2-EFB7-7EA8-E598-3DAA824B5907}"/>
              </a:ext>
            </a:extLst>
          </p:cNvPr>
          <p:cNvGrpSpPr/>
          <p:nvPr/>
        </p:nvGrpSpPr>
        <p:grpSpPr>
          <a:xfrm>
            <a:off x="3795948" y="2179613"/>
            <a:ext cx="3333918" cy="3379768"/>
            <a:chOff x="3795948" y="2179613"/>
            <a:chExt cx="3333918" cy="3379768"/>
          </a:xfrm>
        </p:grpSpPr>
        <p:cxnSp>
          <p:nvCxnSpPr>
            <p:cNvPr id="44" name="Straight Arrow Connector 43">
              <a:extLst>
                <a:ext uri="{FF2B5EF4-FFF2-40B4-BE49-F238E27FC236}">
                  <a16:creationId xmlns:a16="http://schemas.microsoft.com/office/drawing/2014/main" id="{26F48785-26E8-13C8-E857-9FA9AE8FAAE8}"/>
                </a:ext>
              </a:extLst>
            </p:cNvPr>
            <p:cNvCxnSpPr>
              <a:cxnSpLocks/>
            </p:cNvCxnSpPr>
            <p:nvPr/>
          </p:nvCxnSpPr>
          <p:spPr>
            <a:xfrm rot="841533">
              <a:off x="6174022" y="2179613"/>
              <a:ext cx="287960" cy="7464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F61F3D1-0C28-607D-0DDA-6A0F0F5C3B0D}"/>
                </a:ext>
              </a:extLst>
            </p:cNvPr>
            <p:cNvCxnSpPr>
              <a:cxnSpLocks/>
            </p:cNvCxnSpPr>
            <p:nvPr/>
          </p:nvCxnSpPr>
          <p:spPr>
            <a:xfrm rot="841533" flipH="1">
              <a:off x="7007154" y="4818838"/>
              <a:ext cx="122712" cy="2723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DB5D1A0-A820-F384-B4D6-AFA87E2579EE}"/>
                </a:ext>
              </a:extLst>
            </p:cNvPr>
            <p:cNvCxnSpPr>
              <a:cxnSpLocks/>
            </p:cNvCxnSpPr>
            <p:nvPr/>
          </p:nvCxnSpPr>
          <p:spPr>
            <a:xfrm rot="841533" flipV="1">
              <a:off x="3795948" y="2948914"/>
              <a:ext cx="59016" cy="27854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8B1995DC-75F7-0167-1289-63D9E1645000}"/>
                </a:ext>
              </a:extLst>
            </p:cNvPr>
            <p:cNvCxnSpPr>
              <a:cxnSpLocks/>
            </p:cNvCxnSpPr>
            <p:nvPr/>
          </p:nvCxnSpPr>
          <p:spPr>
            <a:xfrm rot="841533" flipH="1" flipV="1">
              <a:off x="4425300" y="5491445"/>
              <a:ext cx="275945" cy="6793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362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21000" decel="21053" fill="hold" nodeType="withEffect">
                                  <p:stCondLst>
                                    <p:cond delay="0"/>
                                  </p:stCondLst>
                                  <p:childTnLst>
                                    <p:animRot by="21600000">
                                      <p:cBhvr>
                                        <p:cTn id="6" dur="5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22712-5B21-5A6B-FB29-3FC8677A78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0C8616-13C6-C07E-4C56-D64AD7AA7652}"/>
              </a:ext>
            </a:extLst>
          </p:cNvPr>
          <p:cNvSpPr/>
          <p:nvPr/>
        </p:nvSpPr>
        <p:spPr>
          <a:xfrm>
            <a:off x="874183" y="2067338"/>
            <a:ext cx="1858297" cy="3992773"/>
          </a:xfrm>
          <a:prstGeom prst="rect">
            <a:avLst/>
          </a:prstGeom>
          <a:solidFill>
            <a:srgbClr val="371D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49D757F-8956-0BB9-5881-5DC42E0B9CB7}"/>
              </a:ext>
            </a:extLst>
          </p:cNvPr>
          <p:cNvSpPr/>
          <p:nvPr/>
        </p:nvSpPr>
        <p:spPr>
          <a:xfrm>
            <a:off x="3028431" y="2067338"/>
            <a:ext cx="1858297" cy="3992773"/>
          </a:xfrm>
          <a:prstGeom prst="rect">
            <a:avLst/>
          </a:prstGeom>
          <a:solidFill>
            <a:srgbClr val="FBDF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F2CF243-CBC1-29B0-F2BB-29F897F07309}"/>
              </a:ext>
            </a:extLst>
          </p:cNvPr>
          <p:cNvSpPr/>
          <p:nvPr/>
        </p:nvSpPr>
        <p:spPr>
          <a:xfrm>
            <a:off x="5182678" y="2067338"/>
            <a:ext cx="1858297" cy="3992773"/>
          </a:xfrm>
          <a:prstGeom prst="rect">
            <a:avLst/>
          </a:prstGeom>
          <a:solidFill>
            <a:srgbClr val="1E32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C17EEF6-65FE-4AD8-CC5F-D4A604D88163}"/>
              </a:ext>
            </a:extLst>
          </p:cNvPr>
          <p:cNvSpPr/>
          <p:nvPr/>
        </p:nvSpPr>
        <p:spPr>
          <a:xfrm>
            <a:off x="7336926" y="2067338"/>
            <a:ext cx="1858297" cy="3992773"/>
          </a:xfrm>
          <a:prstGeom prst="rect">
            <a:avLst/>
          </a:prstGeom>
          <a:solidFill>
            <a:srgbClr val="BAD4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1CDA525-2D6A-4B14-6C8C-112D56A0E451}"/>
              </a:ext>
            </a:extLst>
          </p:cNvPr>
          <p:cNvSpPr/>
          <p:nvPr/>
        </p:nvSpPr>
        <p:spPr>
          <a:xfrm>
            <a:off x="9491174" y="2067338"/>
            <a:ext cx="1858297" cy="3992773"/>
          </a:xfrm>
          <a:prstGeom prst="rect">
            <a:avLst/>
          </a:prstGeom>
          <a:solidFill>
            <a:srgbClr val="043D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09B1B0-0FD7-3E3A-710E-11C6358EB2B3}"/>
              </a:ext>
            </a:extLst>
          </p:cNvPr>
          <p:cNvSpPr txBox="1"/>
          <p:nvPr/>
        </p:nvSpPr>
        <p:spPr>
          <a:xfrm>
            <a:off x="874183" y="3112192"/>
            <a:ext cx="1858297" cy="969496"/>
          </a:xfrm>
          <a:prstGeom prst="rect">
            <a:avLst/>
          </a:prstGeom>
          <a:noFill/>
        </p:spPr>
        <p:txBody>
          <a:bodyPr wrap="square" rtlCol="0">
            <a:spAutoFit/>
          </a:bodyPr>
          <a:lstStyle/>
          <a:p>
            <a:pPr algn="ctr"/>
            <a:r>
              <a:rPr lang="ka-GE" sz="1700" dirty="0">
                <a:solidFill>
                  <a:srgbClr val="FFFEFB"/>
                </a:solidFill>
                <a:latin typeface="Arial" panose="020B0604020202020204" pitchFamily="34" charset="0"/>
                <a:cs typeface="Arial" panose="020B0604020202020204" pitchFamily="34" charset="0"/>
              </a:rPr>
              <a:t>სწავლა-სწავლების</a:t>
            </a:r>
            <a:r>
              <a:rPr lang="ka-GE" sz="2000" dirty="0">
                <a:solidFill>
                  <a:srgbClr val="FFFEFB"/>
                </a:solidFill>
                <a:latin typeface="Arial" panose="020B0604020202020204" pitchFamily="34" charset="0"/>
                <a:cs typeface="Arial" panose="020B0604020202020204" pitchFamily="34" charset="0"/>
              </a:rPr>
              <a:t> განვითარება</a:t>
            </a:r>
          </a:p>
        </p:txBody>
      </p:sp>
      <p:sp>
        <p:nvSpPr>
          <p:cNvPr id="10" name="TextBox 9">
            <a:extLst>
              <a:ext uri="{FF2B5EF4-FFF2-40B4-BE49-F238E27FC236}">
                <a16:creationId xmlns:a16="http://schemas.microsoft.com/office/drawing/2014/main" id="{28BEA95A-982F-A3BE-8226-2AF008B8C300}"/>
              </a:ext>
            </a:extLst>
          </p:cNvPr>
          <p:cNvSpPr txBox="1"/>
          <p:nvPr/>
        </p:nvSpPr>
        <p:spPr>
          <a:xfrm>
            <a:off x="5307495" y="3289164"/>
            <a:ext cx="1590261" cy="615553"/>
          </a:xfrm>
          <a:prstGeom prst="rect">
            <a:avLst/>
          </a:prstGeom>
          <a:noFill/>
        </p:spPr>
        <p:txBody>
          <a:bodyPr wrap="square" rtlCol="0">
            <a:spAutoFit/>
          </a:bodyPr>
          <a:lstStyle/>
          <a:p>
            <a:pPr algn="ctr"/>
            <a:r>
              <a:rPr lang="ka-GE" sz="1700" dirty="0">
                <a:solidFill>
                  <a:srgbClr val="FFFEFB"/>
                </a:solidFill>
                <a:latin typeface="Arial" panose="020B0604020202020204" pitchFamily="34" charset="0"/>
                <a:cs typeface="Arial" panose="020B0604020202020204" pitchFamily="34" charset="0"/>
              </a:rPr>
              <a:t>ეფექტური ლიდერობა</a:t>
            </a:r>
          </a:p>
        </p:txBody>
      </p:sp>
      <p:sp>
        <p:nvSpPr>
          <p:cNvPr id="11" name="TextBox 10">
            <a:extLst>
              <a:ext uri="{FF2B5EF4-FFF2-40B4-BE49-F238E27FC236}">
                <a16:creationId xmlns:a16="http://schemas.microsoft.com/office/drawing/2014/main" id="{81DE1DE3-4A57-A5CE-F9AB-4CE6AB6D2BA4}"/>
              </a:ext>
            </a:extLst>
          </p:cNvPr>
          <p:cNvSpPr txBox="1"/>
          <p:nvPr/>
        </p:nvSpPr>
        <p:spPr>
          <a:xfrm>
            <a:off x="9494678" y="3289164"/>
            <a:ext cx="1858297" cy="615553"/>
          </a:xfrm>
          <a:prstGeom prst="rect">
            <a:avLst/>
          </a:prstGeom>
          <a:noFill/>
        </p:spPr>
        <p:txBody>
          <a:bodyPr wrap="square" lIns="0" rIns="0" rtlCol="0">
            <a:spAutoFit/>
          </a:bodyPr>
          <a:lstStyle/>
          <a:p>
            <a:pPr algn="ctr"/>
            <a:r>
              <a:rPr lang="ka-GE" sz="1700">
                <a:solidFill>
                  <a:srgbClr val="FFFEFB"/>
                </a:solidFill>
                <a:latin typeface="Arial" panose="020B0604020202020204" pitchFamily="34" charset="0"/>
                <a:cs typeface="Arial" panose="020B0604020202020204" pitchFamily="34" charset="0"/>
              </a:rPr>
              <a:t>ორგანიზაციული ეფექტურობა</a:t>
            </a:r>
            <a:endParaRPr lang="ka-GE" sz="1700" dirty="0">
              <a:solidFill>
                <a:srgbClr val="FFFEFB"/>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F696AFBA-8A10-2C9B-34FD-DE13167500CC}"/>
              </a:ext>
            </a:extLst>
          </p:cNvPr>
          <p:cNvSpPr txBox="1"/>
          <p:nvPr/>
        </p:nvSpPr>
        <p:spPr>
          <a:xfrm>
            <a:off x="3043800" y="3289164"/>
            <a:ext cx="1867963" cy="615553"/>
          </a:xfrm>
          <a:prstGeom prst="rect">
            <a:avLst/>
          </a:prstGeom>
          <a:noFill/>
        </p:spPr>
        <p:txBody>
          <a:bodyPr wrap="square" rtlCol="0">
            <a:spAutoFit/>
          </a:bodyPr>
          <a:lstStyle/>
          <a:p>
            <a:pPr algn="ctr"/>
            <a:r>
              <a:rPr lang="ka-GE" sz="1700" dirty="0">
                <a:solidFill>
                  <a:schemeClr val="tx1"/>
                </a:solidFill>
                <a:latin typeface="Arial" panose="020B0604020202020204" pitchFamily="34" charset="0"/>
                <a:cs typeface="Arial" panose="020B0604020202020204" pitchFamily="34" charset="0"/>
              </a:rPr>
              <a:t>ჩართულობის მართვა</a:t>
            </a:r>
          </a:p>
        </p:txBody>
      </p:sp>
      <p:sp>
        <p:nvSpPr>
          <p:cNvPr id="14" name="TextBox 13">
            <a:extLst>
              <a:ext uri="{FF2B5EF4-FFF2-40B4-BE49-F238E27FC236}">
                <a16:creationId xmlns:a16="http://schemas.microsoft.com/office/drawing/2014/main" id="{C6A86674-4773-644E-7CBF-656CDF631796}"/>
              </a:ext>
            </a:extLst>
          </p:cNvPr>
          <p:cNvSpPr txBox="1"/>
          <p:nvPr/>
        </p:nvSpPr>
        <p:spPr>
          <a:xfrm>
            <a:off x="7327259" y="3158359"/>
            <a:ext cx="1836310" cy="877163"/>
          </a:xfrm>
          <a:prstGeom prst="rect">
            <a:avLst/>
          </a:prstGeom>
          <a:noFill/>
        </p:spPr>
        <p:txBody>
          <a:bodyPr wrap="square" rtlCol="0">
            <a:spAutoFit/>
          </a:bodyPr>
          <a:lstStyle/>
          <a:p>
            <a:pPr algn="ctr"/>
            <a:r>
              <a:rPr lang="ka-GE" sz="1700" dirty="0">
                <a:solidFill>
                  <a:srgbClr val="1D2129"/>
                </a:solidFill>
                <a:latin typeface="Arial" panose="020B0604020202020204" pitchFamily="34" charset="0"/>
                <a:cs typeface="Arial" panose="020B0604020202020204" pitchFamily="34" charset="0"/>
              </a:rPr>
              <a:t>ჯანსაღი სწავლების კულტურა</a:t>
            </a:r>
          </a:p>
        </p:txBody>
      </p:sp>
      <p:sp>
        <p:nvSpPr>
          <p:cNvPr id="3" name="Google Shape;869;p115">
            <a:extLst>
              <a:ext uri="{FF2B5EF4-FFF2-40B4-BE49-F238E27FC236}">
                <a16:creationId xmlns:a16="http://schemas.microsoft.com/office/drawing/2014/main" id="{BE5735A4-6B01-8077-E5DD-2A783D4F7A21}"/>
              </a:ext>
            </a:extLst>
          </p:cNvPr>
          <p:cNvSpPr txBox="1">
            <a:spLocks/>
          </p:cNvSpPr>
          <p:nvPr/>
        </p:nvSpPr>
        <p:spPr>
          <a:xfrm>
            <a:off x="874183" y="253289"/>
            <a:ext cx="10479617" cy="131019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400"/>
              <a:buFont typeface="Georgia"/>
              <a:buNone/>
              <a:defRPr sz="60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ka-GE" sz="4000" b="1" dirty="0">
                <a:latin typeface="Arial" panose="020B0604020202020204" pitchFamily="34" charset="0"/>
                <a:cs typeface="Arial" panose="020B0604020202020204" pitchFamily="34" charset="0"/>
              </a:rPr>
              <a:t>სრულყოფილების სტანდარტები</a:t>
            </a:r>
          </a:p>
        </p:txBody>
      </p:sp>
    </p:spTree>
    <p:extLst>
      <p:ext uri="{BB962C8B-B14F-4D97-AF65-F5344CB8AC3E}">
        <p14:creationId xmlns:p14="http://schemas.microsoft.com/office/powerpoint/2010/main" val="1201322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p11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algn="ctr"/>
            <a:r>
              <a:rPr lang="ka-GE" sz="3600" dirty="0">
                <a:latin typeface="Arial" panose="020B0604020202020204" pitchFamily="34" charset="0"/>
                <a:cs typeface="Arial" panose="020B0604020202020204" pitchFamily="34" charset="0"/>
              </a:rPr>
              <a:t>მასწავლებელი, მოსწავლე, საკლასო გარემო</a:t>
            </a:r>
            <a:br>
              <a:rPr lang="en-US" sz="3600" dirty="0">
                <a:latin typeface="Arial" panose="020B0604020202020204" pitchFamily="34" charset="0"/>
                <a:cs typeface="Arial" panose="020B0604020202020204" pitchFamily="34" charset="0"/>
              </a:rPr>
            </a:br>
            <a:r>
              <a:rPr lang="ka-GE" sz="3600" dirty="0">
                <a:latin typeface="Arial" panose="020B0604020202020204" pitchFamily="34" charset="0"/>
                <a:cs typeface="Arial" panose="020B0604020202020204" pitchFamily="34" charset="0"/>
              </a:rPr>
              <a:t> - </a:t>
            </a:r>
            <a:r>
              <a:rPr lang="ka-GE" sz="3600" dirty="0"/>
              <a:t>დაკვირვების მნიშვნელობა</a:t>
            </a:r>
            <a:endParaRPr lang="en-US" sz="3600" dirty="0"/>
          </a:p>
        </p:txBody>
      </p:sp>
      <p:sp>
        <p:nvSpPr>
          <p:cNvPr id="904" name="Google Shape;904;p118"/>
          <p:cNvSpPr txBox="1">
            <a:spLocks noGrp="1"/>
          </p:cNvSpPr>
          <p:nvPr>
            <p:ph type="body" idx="1"/>
          </p:nvPr>
        </p:nvSpPr>
        <p:spPr>
          <a:xfrm>
            <a:off x="838200" y="1825625"/>
            <a:ext cx="5502900" cy="4351200"/>
          </a:xfrm>
          <a:prstGeom prst="rect">
            <a:avLst/>
          </a:prstGeom>
        </p:spPr>
        <p:txBody>
          <a:bodyPr spcFirstLastPara="1" wrap="square" lIns="91425" tIns="45700" rIns="91425" bIns="45700" anchor="t" anchorCtr="0">
            <a:noAutofit/>
          </a:bodyPr>
          <a:lstStyle/>
          <a:p>
            <a:pPr marL="0" indent="0">
              <a:lnSpc>
                <a:spcPct val="114999"/>
              </a:lnSpc>
              <a:buNone/>
            </a:pPr>
            <a:r>
              <a:rPr lang="ka-GE" sz="2000" b="1" dirty="0">
                <a:solidFill>
                  <a:srgbClr val="191919"/>
                </a:solidFill>
                <a:ea typeface="Calibri"/>
                <a:cs typeface="Arial" panose="020B0604020202020204" pitchFamily="34" charset="0"/>
              </a:rPr>
              <a:t>დაკვირვება წარმოადგენს მნიშვნელოვან საფეხურს განათლების ხარისხის ამაღლების პროცესში.</a:t>
            </a:r>
          </a:p>
          <a:p>
            <a:pPr marL="0" indent="0">
              <a:lnSpc>
                <a:spcPct val="114999"/>
              </a:lnSpc>
              <a:buNone/>
            </a:pPr>
            <a:r>
              <a:rPr lang="ka-GE" sz="2000" dirty="0">
                <a:solidFill>
                  <a:srgbClr val="191919"/>
                </a:solidFill>
                <a:ea typeface="Calibri"/>
                <a:cs typeface="Arial" panose="020B0604020202020204" pitchFamily="34" charset="0"/>
              </a:rPr>
              <a:t>ჩვენი საკლასო დაკვირვების ინსტრუმენტები გთავაზობთ:</a:t>
            </a:r>
          </a:p>
          <a:p>
            <a:pPr marL="342900" lvl="0" indent="-342900">
              <a:lnSpc>
                <a:spcPct val="116000"/>
              </a:lnSpc>
              <a:buFont typeface="Symbol" panose="05050102010706020507" pitchFamily="18" charset="2"/>
              <a:buChar char=""/>
            </a:pPr>
            <a:r>
              <a:rPr lang="ka-GE" sz="2000" dirty="0">
                <a:effectLst/>
                <a:latin typeface="Arial" panose="020B0604020202020204" pitchFamily="34" charset="0"/>
                <a:ea typeface="Aptos" panose="020B0004020202020204" pitchFamily="34" charset="0"/>
                <a:cs typeface="Arial" panose="020B0604020202020204" pitchFamily="34" charset="0"/>
              </a:rPr>
              <a:t>პედაგოგებთან ობიექტურ უკუკავშირს</a:t>
            </a:r>
          </a:p>
          <a:p>
            <a:pPr marL="342900" lvl="0" indent="-342900">
              <a:lnSpc>
                <a:spcPct val="116000"/>
              </a:lnSpc>
              <a:buFont typeface="Symbol" panose="05050102010706020507" pitchFamily="18" charset="2"/>
              <a:buChar char=""/>
            </a:pPr>
            <a:r>
              <a:rPr lang="en-US" sz="2000" dirty="0" err="1">
                <a:effectLst/>
                <a:latin typeface="Arial" panose="020B0604020202020204" pitchFamily="34" charset="0"/>
                <a:ea typeface="Aptos" panose="020B0004020202020204" pitchFamily="34" charset="0"/>
                <a:cs typeface="Arial" panose="020B0604020202020204" pitchFamily="34" charset="0"/>
              </a:rPr>
              <a:t>სწავლების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მეთოდების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დახვეწას</a:t>
            </a:r>
            <a:r>
              <a:rPr lang="ka-GE" sz="2000" dirty="0">
                <a:effectLst/>
                <a:latin typeface="Aptos" panose="020B0004020202020204" pitchFamily="34" charset="0"/>
                <a:ea typeface="Aptos" panose="020B0004020202020204" pitchFamily="34" charset="0"/>
                <a:cs typeface="Arial" panose="020B0604020202020204" pitchFamily="34" charset="0"/>
              </a:rPr>
              <a:t>.</a:t>
            </a:r>
            <a:endParaRPr lang="en-US" sz="2000" dirty="0">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6000"/>
              </a:lnSpc>
              <a:buFont typeface="Symbol" panose="05050102010706020507" pitchFamily="18" charset="2"/>
              <a:buChar char=""/>
            </a:pPr>
            <a:r>
              <a:rPr lang="ka-GE" sz="2000" dirty="0"/>
              <a:t>მოსწავლეთა საკლასო გარემოში აქტიურობისა და ჩართულობის დონის გამოვლენას.</a:t>
            </a:r>
          </a:p>
          <a:p>
            <a:pPr marL="0" lvl="0" indent="0" algn="l" rtl="0">
              <a:lnSpc>
                <a:spcPct val="115000"/>
              </a:lnSpc>
              <a:spcBef>
                <a:spcPts val="1000"/>
              </a:spcBef>
              <a:spcAft>
                <a:spcPts val="0"/>
              </a:spcAft>
              <a:buNone/>
            </a:pPr>
            <a:endParaRPr sz="1800" dirty="0"/>
          </a:p>
        </p:txBody>
      </p:sp>
      <p:pic>
        <p:nvPicPr>
          <p:cNvPr id="905" name="Google Shape;905;p118"/>
          <p:cNvPicPr preferRelativeResize="0"/>
          <p:nvPr/>
        </p:nvPicPr>
        <p:blipFill>
          <a:blip r:embed="rId3" cstate="email">
            <a:extLst>
              <a:ext uri="{28A0092B-C50C-407E-A947-70E740481C1C}">
                <a14:useLocalDpi xmlns:a14="http://schemas.microsoft.com/office/drawing/2010/main"/>
              </a:ext>
            </a:extLst>
          </a:blip>
          <a:srcRect/>
          <a:stretch/>
        </p:blipFill>
        <p:spPr>
          <a:xfrm>
            <a:off x="6968836" y="2078629"/>
            <a:ext cx="4791451" cy="352553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11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t>საკლასო დაკვირვების ინსტრუმენტები</a:t>
            </a:r>
            <a:endParaRPr lang="en-US" sz="3600" dirty="0"/>
          </a:p>
        </p:txBody>
      </p:sp>
      <p:sp>
        <p:nvSpPr>
          <p:cNvPr id="912" name="Google Shape;912;p119"/>
          <p:cNvSpPr txBox="1">
            <a:spLocks noGrp="1"/>
          </p:cNvSpPr>
          <p:nvPr>
            <p:ph type="body" idx="1"/>
          </p:nvPr>
        </p:nvSpPr>
        <p:spPr>
          <a:xfrm>
            <a:off x="5993325" y="1825625"/>
            <a:ext cx="5249100" cy="3978827"/>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r>
              <a:rPr lang="ka-GE" sz="2000" dirty="0">
                <a:solidFill>
                  <a:srgbClr val="212529"/>
                </a:solidFill>
                <a:highlight>
                  <a:srgbClr val="FFFFFF"/>
                </a:highlight>
                <a:cs typeface="Arial" panose="020B0604020202020204" pitchFamily="34" charset="0"/>
              </a:rPr>
              <a:t>ჩვენი საკლასო დაკვირვების ინსტრუმენტები მოიცავს:</a:t>
            </a:r>
          </a:p>
          <a:p>
            <a:pPr marL="342900" lvl="0" indent="-342900">
              <a:lnSpc>
                <a:spcPct val="116000"/>
              </a:lnSpc>
              <a:spcAft>
                <a:spcPts val="800"/>
              </a:spcAft>
              <a:buFont typeface="Symbol" panose="05050102010706020507" pitchFamily="18" charset="2"/>
              <a:buChar char=""/>
            </a:pPr>
            <a:r>
              <a:rPr lang="en-US" sz="2000" dirty="0" err="1">
                <a:effectLst/>
                <a:latin typeface="Arial" panose="020B0604020202020204" pitchFamily="34" charset="0"/>
                <a:ea typeface="Aptos" panose="020B0004020202020204" pitchFamily="34" charset="0"/>
                <a:cs typeface="Arial" panose="020B0604020202020204" pitchFamily="34" charset="0"/>
              </a:rPr>
              <a:t>ეფექტური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სწავლების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გარემოს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დაკვირვების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ინსტრუმენტი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eleot</a:t>
            </a:r>
            <a:endParaRPr lang="ka-GE"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nSpc>
                <a:spcPct val="116000"/>
              </a:lnSpc>
              <a:spcAft>
                <a:spcPts val="800"/>
              </a:spcAft>
              <a:buFont typeface="Symbol" panose="05050102010706020507" pitchFamily="18" charset="2"/>
              <a:buChar char=""/>
            </a:pPr>
            <a:r>
              <a:rPr lang="en-US" sz="2000" dirty="0" err="1">
                <a:effectLst/>
                <a:latin typeface="Arial" panose="020B0604020202020204" pitchFamily="34" charset="0"/>
                <a:ea typeface="Aptos" panose="020B0004020202020204" pitchFamily="34" charset="0"/>
                <a:cs typeface="Arial" panose="020B0604020202020204" pitchFamily="34" charset="0"/>
              </a:rPr>
              <a:t>მასწავლებლის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დაკვირვების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ინსტრუმენტი</a:t>
            </a:r>
            <a:endParaRPr lang="ka-GE" sz="20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nSpc>
                <a:spcPct val="116000"/>
              </a:lnSpc>
              <a:spcAft>
                <a:spcPts val="800"/>
              </a:spcAft>
              <a:buFont typeface="Symbol" panose="05050102010706020507" pitchFamily="18" charset="2"/>
              <a:buChar char=""/>
            </a:pPr>
            <a:r>
              <a:rPr lang="ka-GE" sz="2000" dirty="0">
                <a:effectLst/>
                <a:latin typeface="Arial" panose="020B0604020202020204" pitchFamily="34" charset="0"/>
                <a:ea typeface="Aptos" panose="020B0004020202020204" pitchFamily="34" charset="0"/>
                <a:cs typeface="Arial" panose="020B0604020202020204" pitchFamily="34" charset="0"/>
              </a:rPr>
              <a:t>სკოლამდელი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სწავლების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გარემოს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რეიტინგი</a:t>
            </a:r>
            <a:endParaRPr lang="ka-GE" sz="2000" dirty="0">
              <a:effectLst/>
              <a:latin typeface="Aptos" panose="020B0004020202020204" pitchFamily="34" charset="0"/>
              <a:ea typeface="Times New Roman" panose="02020603050405020304" pitchFamily="18" charset="0"/>
              <a:cs typeface="Arial" panose="020B0604020202020204" pitchFamily="34" charset="0"/>
            </a:endParaRPr>
          </a:p>
        </p:txBody>
      </p:sp>
      <p:pic>
        <p:nvPicPr>
          <p:cNvPr id="913" name="Google Shape;913;p119"/>
          <p:cNvPicPr preferRelativeResize="0"/>
          <p:nvPr/>
        </p:nvPicPr>
        <p:blipFill>
          <a:blip r:embed="rId3" cstate="email">
            <a:extLst>
              <a:ext uri="{28A0092B-C50C-407E-A947-70E740481C1C}">
                <a14:useLocalDpi xmlns:a14="http://schemas.microsoft.com/office/drawing/2010/main"/>
              </a:ext>
            </a:extLst>
          </a:blip>
          <a:srcRect/>
          <a:stretch/>
        </p:blipFill>
        <p:spPr>
          <a:xfrm>
            <a:off x="838200" y="2019070"/>
            <a:ext cx="4606636" cy="344978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12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ka-GE" dirty="0"/>
              <a:t>შეფასების ფორმები</a:t>
            </a:r>
            <a:endParaRPr lang="en-US" dirty="0"/>
          </a:p>
        </p:txBody>
      </p:sp>
      <p:sp>
        <p:nvSpPr>
          <p:cNvPr id="927" name="Google Shape;927;p121"/>
          <p:cNvSpPr txBox="1">
            <a:spLocks noGrp="1"/>
          </p:cNvSpPr>
          <p:nvPr>
            <p:ph type="body" idx="1"/>
          </p:nvPr>
        </p:nvSpPr>
        <p:spPr>
          <a:xfrm>
            <a:off x="838200" y="2077297"/>
            <a:ext cx="5502900" cy="4099527"/>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2400" dirty="0" err="1"/>
              <a:t>Cognia</a:t>
            </a:r>
            <a:r>
              <a:rPr lang="en-US" sz="2400" dirty="0"/>
              <a:t> </a:t>
            </a:r>
            <a:r>
              <a:rPr lang="ka-GE" sz="2400" dirty="0"/>
              <a:t>ინსტიტუციის შესაფასებლად იყენებს რამდენიმე გზას:</a:t>
            </a:r>
            <a:endParaRPr lang="ka-GE" sz="1500" dirty="0"/>
          </a:p>
          <a:p>
            <a:pPr marL="342900" lvl="0" algn="l" rtl="0">
              <a:lnSpc>
                <a:spcPct val="115000"/>
              </a:lnSpc>
              <a:spcBef>
                <a:spcPts val="1000"/>
              </a:spcBef>
              <a:spcAft>
                <a:spcPts val="0"/>
              </a:spcAft>
              <a:buClrTx/>
              <a:buFont typeface="Wingdings" panose="05000000000000000000" pitchFamily="2" charset="2"/>
              <a:buChar char="ü"/>
            </a:pPr>
            <a:r>
              <a:rPr lang="ka-GE" sz="2400" dirty="0">
                <a:solidFill>
                  <a:schemeClr val="tx1"/>
                </a:solidFill>
              </a:rPr>
              <a:t>აკრედიტაცია</a:t>
            </a:r>
          </a:p>
          <a:p>
            <a:pPr marL="342900" lvl="0" algn="l" rtl="0">
              <a:lnSpc>
                <a:spcPct val="115000"/>
              </a:lnSpc>
              <a:spcBef>
                <a:spcPts val="1000"/>
              </a:spcBef>
              <a:spcAft>
                <a:spcPts val="0"/>
              </a:spcAft>
              <a:buClrTx/>
              <a:buFont typeface="Wingdings" panose="05000000000000000000" pitchFamily="2" charset="2"/>
              <a:buChar char="ü"/>
            </a:pPr>
            <a:r>
              <a:rPr lang="ka-GE" sz="2400" dirty="0">
                <a:solidFill>
                  <a:schemeClr val="tx1"/>
                </a:solidFill>
              </a:rPr>
              <a:t>სერტიფიცირება</a:t>
            </a:r>
            <a:r>
              <a:rPr lang="en-US" sz="2400" dirty="0">
                <a:solidFill>
                  <a:schemeClr val="tx1"/>
                </a:solidFill>
              </a:rPr>
              <a:t> </a:t>
            </a:r>
            <a:endParaRPr lang="ka-GE" sz="2400" dirty="0">
              <a:solidFill>
                <a:schemeClr val="tx1"/>
              </a:solidFill>
            </a:endParaRPr>
          </a:p>
          <a:p>
            <a:pPr marL="342900" lvl="0" algn="l" rtl="0">
              <a:lnSpc>
                <a:spcPct val="115000"/>
              </a:lnSpc>
              <a:spcBef>
                <a:spcPts val="1000"/>
              </a:spcBef>
              <a:spcAft>
                <a:spcPts val="0"/>
              </a:spcAft>
              <a:buClrTx/>
              <a:buFont typeface="Wingdings" panose="05000000000000000000" pitchFamily="2" charset="2"/>
              <a:buChar char="ü"/>
            </a:pPr>
            <a:r>
              <a:rPr lang="ka-GE" sz="2400" dirty="0">
                <a:solidFill>
                  <a:schemeClr val="tx1"/>
                </a:solidFill>
              </a:rPr>
              <a:t>დიაგნოსტიკური მიმოხილვა</a:t>
            </a:r>
          </a:p>
          <a:p>
            <a:pPr marL="342900" lvl="0" algn="l" rtl="0">
              <a:lnSpc>
                <a:spcPct val="115000"/>
              </a:lnSpc>
              <a:spcBef>
                <a:spcPts val="1000"/>
              </a:spcBef>
              <a:spcAft>
                <a:spcPts val="0"/>
              </a:spcAft>
              <a:buClrTx/>
              <a:buFont typeface="Wingdings" panose="05000000000000000000" pitchFamily="2" charset="2"/>
              <a:buChar char="ü"/>
            </a:pPr>
            <a:r>
              <a:rPr lang="ka-GE" sz="2400" dirty="0">
                <a:solidFill>
                  <a:schemeClr val="tx1"/>
                </a:solidFill>
              </a:rPr>
              <a:t>მოსწავლეთა შეფასების ანალიზი</a:t>
            </a:r>
            <a:endParaRPr sz="2400" dirty="0">
              <a:solidFill>
                <a:schemeClr val="tx1"/>
              </a:solidFill>
            </a:endParaRPr>
          </a:p>
        </p:txBody>
      </p:sp>
      <p:pic>
        <p:nvPicPr>
          <p:cNvPr id="928" name="Google Shape;928;p121"/>
          <p:cNvPicPr preferRelativeResize="0"/>
          <p:nvPr/>
        </p:nvPicPr>
        <p:blipFill>
          <a:blip r:embed="rId3" cstate="screen">
            <a:extLst>
              <a:ext uri="{28A0092B-C50C-407E-A947-70E740481C1C}">
                <a14:useLocalDpi xmlns:a14="http://schemas.microsoft.com/office/drawing/2010/main"/>
              </a:ext>
            </a:extLst>
          </a:blip>
          <a:srcRect t="-195"/>
          <a:stretch/>
        </p:blipFill>
        <p:spPr>
          <a:xfrm>
            <a:off x="6533524" y="2077298"/>
            <a:ext cx="4820275" cy="356843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2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ka-GE" dirty="0"/>
              <a:t> აკრედიტაცია</a:t>
            </a:r>
            <a:endParaRPr lang="en-US" dirty="0"/>
          </a:p>
        </p:txBody>
      </p:sp>
      <p:sp>
        <p:nvSpPr>
          <p:cNvPr id="935" name="Google Shape;935;p122"/>
          <p:cNvSpPr txBox="1"/>
          <p:nvPr/>
        </p:nvSpPr>
        <p:spPr>
          <a:xfrm>
            <a:off x="4878400" y="1805900"/>
            <a:ext cx="6585300" cy="3954825"/>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000" dirty="0" err="1">
                <a:solidFill>
                  <a:srgbClr val="1A1A1A"/>
                </a:solidFill>
              </a:rPr>
              <a:t>Cognia</a:t>
            </a:r>
            <a:r>
              <a:rPr lang="ka-GE" sz="2000" dirty="0">
                <a:solidFill>
                  <a:srgbClr val="1A1A1A"/>
                </a:solidFill>
              </a:rPr>
              <a:t> აკრედიტაციისთვის იყენებს კვლევაზე დაფუძნებულ სტანდარტებსა და შეფასების კრიტერიუმებს:</a:t>
            </a:r>
          </a:p>
          <a:p>
            <a:pPr marL="0" lvl="0" indent="0" algn="l" rtl="0">
              <a:lnSpc>
                <a:spcPct val="115000"/>
              </a:lnSpc>
              <a:spcBef>
                <a:spcPts val="0"/>
              </a:spcBef>
              <a:spcAft>
                <a:spcPts val="0"/>
              </a:spcAft>
              <a:buNone/>
            </a:pPr>
            <a:endParaRPr lang="ka-GE" sz="2000" dirty="0">
              <a:solidFill>
                <a:srgbClr val="1A1A1A"/>
              </a:solidFill>
            </a:endParaRPr>
          </a:p>
          <a:p>
            <a:pPr marL="342900" lvl="0" indent="-342900" algn="l" rtl="0">
              <a:lnSpc>
                <a:spcPct val="115000"/>
              </a:lnSpc>
              <a:spcBef>
                <a:spcPts val="0"/>
              </a:spcBef>
              <a:spcAft>
                <a:spcPts val="0"/>
              </a:spcAft>
              <a:buFont typeface="Wingdings" panose="05000000000000000000" pitchFamily="2" charset="2"/>
              <a:buChar char="ü"/>
            </a:pPr>
            <a:r>
              <a:rPr lang="ka-GE" sz="2000" dirty="0">
                <a:solidFill>
                  <a:srgbClr val="1A1A1A"/>
                </a:solidFill>
              </a:rPr>
              <a:t>ინსტიტუციის სრულად შესწავლა</a:t>
            </a:r>
          </a:p>
          <a:p>
            <a:pPr lvl="0" algn="l" rtl="0">
              <a:lnSpc>
                <a:spcPct val="115000"/>
              </a:lnSpc>
              <a:spcBef>
                <a:spcPts val="0"/>
              </a:spcBef>
              <a:spcAft>
                <a:spcPts val="0"/>
              </a:spcAft>
            </a:pPr>
            <a:endParaRPr lang="ka-GE" sz="2000" dirty="0">
              <a:solidFill>
                <a:srgbClr val="1A1A1A"/>
              </a:solidFill>
            </a:endParaRPr>
          </a:p>
          <a:p>
            <a:pPr marL="342900" lvl="0" indent="-342900" algn="l" rtl="0">
              <a:lnSpc>
                <a:spcPct val="115000"/>
              </a:lnSpc>
              <a:spcBef>
                <a:spcPts val="0"/>
              </a:spcBef>
              <a:spcAft>
                <a:spcPts val="0"/>
              </a:spcAft>
              <a:buFont typeface="Wingdings" panose="05000000000000000000" pitchFamily="2" charset="2"/>
              <a:buChar char="ü"/>
            </a:pPr>
            <a:r>
              <a:rPr lang="ka-GE" sz="2000" dirty="0">
                <a:solidFill>
                  <a:srgbClr val="1A1A1A"/>
                </a:solidFill>
              </a:rPr>
              <a:t>განსაზღვრავს რამდენად კარგად თანამშრომლობენ ორგანიზაციის წევრები დაწესებულების ხედვის განხორციელების ჭრილში</a:t>
            </a:r>
          </a:p>
          <a:p>
            <a:pPr lvl="0" algn="l" rtl="0">
              <a:lnSpc>
                <a:spcPct val="115000"/>
              </a:lnSpc>
              <a:spcBef>
                <a:spcPts val="0"/>
              </a:spcBef>
              <a:spcAft>
                <a:spcPts val="0"/>
              </a:spcAft>
            </a:pPr>
            <a:endParaRPr lang="ka-GE" sz="2000" dirty="0">
              <a:solidFill>
                <a:srgbClr val="1A1A1A"/>
              </a:solidFill>
            </a:endParaRPr>
          </a:p>
          <a:p>
            <a:pPr marL="342900" lvl="0" indent="-342900" algn="l" rtl="0">
              <a:lnSpc>
                <a:spcPct val="115000"/>
              </a:lnSpc>
              <a:spcBef>
                <a:spcPts val="0"/>
              </a:spcBef>
              <a:spcAft>
                <a:spcPts val="0"/>
              </a:spcAft>
              <a:buFont typeface="Wingdings" panose="05000000000000000000" pitchFamily="2" charset="2"/>
              <a:buChar char="ü"/>
            </a:pPr>
            <a:r>
              <a:rPr lang="ka-GE" sz="2000" dirty="0">
                <a:solidFill>
                  <a:srgbClr val="1A1A1A"/>
                </a:solidFill>
              </a:rPr>
              <a:t>მოსწავლის საჭიროებების დაკმაყოფილება</a:t>
            </a:r>
          </a:p>
          <a:p>
            <a:pPr marL="0" lvl="0" indent="0" algn="l" rtl="0">
              <a:lnSpc>
                <a:spcPct val="115000"/>
              </a:lnSpc>
              <a:spcBef>
                <a:spcPts val="0"/>
              </a:spcBef>
              <a:spcAft>
                <a:spcPts val="0"/>
              </a:spcAft>
              <a:buNone/>
            </a:pPr>
            <a:endParaRPr sz="1800" dirty="0">
              <a:solidFill>
                <a:srgbClr val="1A1A1A"/>
              </a:solidFill>
            </a:endParaRPr>
          </a:p>
        </p:txBody>
      </p:sp>
      <p:pic>
        <p:nvPicPr>
          <p:cNvPr id="936" name="Google Shape;936;p12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24350" y="2060375"/>
            <a:ext cx="3700350" cy="3700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2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000" dirty="0"/>
              <a:t>STEM </a:t>
            </a:r>
            <a:r>
              <a:rPr lang="ka-GE" sz="4000" dirty="0"/>
              <a:t>სერტიფიცირება</a:t>
            </a:r>
            <a:endParaRPr lang="en-US" sz="4000" dirty="0"/>
          </a:p>
        </p:txBody>
      </p:sp>
      <p:sp>
        <p:nvSpPr>
          <p:cNvPr id="943" name="Google Shape;943;p123"/>
          <p:cNvSpPr txBox="1">
            <a:spLocks noGrp="1"/>
          </p:cNvSpPr>
          <p:nvPr>
            <p:ph type="body" idx="1"/>
          </p:nvPr>
        </p:nvSpPr>
        <p:spPr>
          <a:xfrm>
            <a:off x="645694" y="2031388"/>
            <a:ext cx="59772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000" dirty="0" err="1">
                <a:solidFill>
                  <a:srgbClr val="212529"/>
                </a:solidFill>
                <a:highlight>
                  <a:srgbClr val="FFFFFF"/>
                </a:highlight>
              </a:rPr>
              <a:t>Cognia</a:t>
            </a:r>
            <a:r>
              <a:rPr lang="en-US" sz="2000" dirty="0">
                <a:solidFill>
                  <a:srgbClr val="212529"/>
                </a:solidFill>
                <a:highlight>
                  <a:srgbClr val="FFFFFF"/>
                </a:highlight>
              </a:rPr>
              <a:t>-</a:t>
            </a:r>
            <a:r>
              <a:rPr lang="ka-GE" sz="2000" dirty="0">
                <a:solidFill>
                  <a:srgbClr val="212529"/>
                </a:solidFill>
                <a:highlight>
                  <a:srgbClr val="FFFFFF"/>
                </a:highlight>
              </a:rPr>
              <a:t>ს </a:t>
            </a:r>
            <a:r>
              <a:rPr lang="en-US" sz="2000" dirty="0">
                <a:solidFill>
                  <a:srgbClr val="212529"/>
                </a:solidFill>
                <a:highlight>
                  <a:srgbClr val="FFFFFF"/>
                </a:highlight>
              </a:rPr>
              <a:t>STEM </a:t>
            </a:r>
            <a:r>
              <a:rPr lang="ka-GE" sz="2000" dirty="0">
                <a:solidFill>
                  <a:srgbClr val="212529"/>
                </a:solidFill>
                <a:highlight>
                  <a:srgbClr val="FFFFFF"/>
                </a:highlight>
              </a:rPr>
              <a:t>სერტიფიცირება საშუალებას აძლევს საგანმანათლებლო დაწესებულებებს - ბაღებიდან </a:t>
            </a:r>
            <a:r>
              <a:rPr lang="en-US" sz="2000" dirty="0">
                <a:solidFill>
                  <a:srgbClr val="212529"/>
                </a:solidFill>
                <a:highlight>
                  <a:srgbClr val="FFFFFF"/>
                </a:highlight>
              </a:rPr>
              <a:t>K-12 </a:t>
            </a:r>
            <a:r>
              <a:rPr lang="ka-GE" sz="2000" dirty="0">
                <a:solidFill>
                  <a:srgbClr val="212529"/>
                </a:solidFill>
                <a:highlight>
                  <a:srgbClr val="FFFFFF"/>
                </a:highlight>
              </a:rPr>
              <a:t>კლასებამდე და უნივერსიტეტებამდე:</a:t>
            </a:r>
          </a:p>
          <a:p>
            <a:pPr marL="0" lvl="0" indent="0" algn="l" rtl="0">
              <a:lnSpc>
                <a:spcPct val="115000"/>
              </a:lnSpc>
              <a:spcBef>
                <a:spcPts val="0"/>
              </a:spcBef>
              <a:spcAft>
                <a:spcPts val="0"/>
              </a:spcAft>
              <a:buNone/>
            </a:pPr>
            <a:endParaRPr lang="ka-GE" sz="2000" dirty="0">
              <a:solidFill>
                <a:srgbClr val="212529"/>
              </a:solidFill>
              <a:highlight>
                <a:srgbClr val="FFFFFF"/>
              </a:highlight>
            </a:endParaRPr>
          </a:p>
          <a:p>
            <a:pPr marL="342900" lvl="0" algn="l" rtl="0">
              <a:lnSpc>
                <a:spcPct val="115000"/>
              </a:lnSpc>
              <a:spcBef>
                <a:spcPts val="0"/>
              </a:spcBef>
              <a:spcAft>
                <a:spcPts val="0"/>
              </a:spcAft>
              <a:buClrTx/>
              <a:buFont typeface="Wingdings" panose="05000000000000000000" pitchFamily="2" charset="2"/>
              <a:buChar char="ü"/>
            </a:pPr>
            <a:r>
              <a:rPr lang="en-US" sz="2000" dirty="0">
                <a:solidFill>
                  <a:srgbClr val="212529"/>
                </a:solidFill>
                <a:highlight>
                  <a:srgbClr val="FFFFFF"/>
                </a:highlight>
              </a:rPr>
              <a:t>STEM </a:t>
            </a:r>
            <a:r>
              <a:rPr lang="ka-GE" sz="2000" dirty="0">
                <a:solidFill>
                  <a:srgbClr val="212529"/>
                </a:solidFill>
                <a:highlight>
                  <a:srgbClr val="FFFFFF"/>
                </a:highlight>
              </a:rPr>
              <a:t>მიმართულების პროგრამების ხარისხის ამაღლება და მხარდაჭერა</a:t>
            </a:r>
          </a:p>
          <a:p>
            <a:pPr marL="342900" lvl="0" algn="l" rtl="0">
              <a:lnSpc>
                <a:spcPct val="115000"/>
              </a:lnSpc>
              <a:spcBef>
                <a:spcPts val="0"/>
              </a:spcBef>
              <a:spcAft>
                <a:spcPts val="0"/>
              </a:spcAft>
              <a:buClrTx/>
              <a:buFont typeface="Wingdings" panose="05000000000000000000" pitchFamily="2" charset="2"/>
              <a:buChar char="ü"/>
            </a:pPr>
            <a:r>
              <a:rPr lang="en-US" sz="2000" dirty="0">
                <a:solidFill>
                  <a:srgbClr val="212529"/>
                </a:solidFill>
                <a:highlight>
                  <a:srgbClr val="FFFFFF"/>
                </a:highlight>
              </a:rPr>
              <a:t>STEM </a:t>
            </a:r>
            <a:r>
              <a:rPr lang="ka-GE" sz="2000" dirty="0">
                <a:solidFill>
                  <a:srgbClr val="212529"/>
                </a:solidFill>
                <a:highlight>
                  <a:srgbClr val="FFFFFF"/>
                </a:highlight>
              </a:rPr>
              <a:t>საგნების მნიშვნელობის ცნობადობის ამაღლება და საზოგადოებრივი მოლოდინების ზრდა</a:t>
            </a:r>
          </a:p>
        </p:txBody>
      </p:sp>
      <p:pic>
        <p:nvPicPr>
          <p:cNvPr id="944" name="Google Shape;944;p12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103625" y="2031388"/>
            <a:ext cx="4326375" cy="3785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12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t>დიაგნოსტიკური</a:t>
            </a:r>
            <a:r>
              <a:rPr lang="ka-GE" sz="4000" dirty="0"/>
              <a:t> მიმოხილვა</a:t>
            </a:r>
            <a:endParaRPr lang="en-US" sz="4000" dirty="0"/>
          </a:p>
        </p:txBody>
      </p:sp>
      <p:sp>
        <p:nvSpPr>
          <p:cNvPr id="959" name="Google Shape;959;p125"/>
          <p:cNvSpPr txBox="1">
            <a:spLocks noGrp="1"/>
          </p:cNvSpPr>
          <p:nvPr>
            <p:ph type="body" idx="1"/>
          </p:nvPr>
        </p:nvSpPr>
        <p:spPr>
          <a:xfrm>
            <a:off x="1041991" y="1682515"/>
            <a:ext cx="6031357" cy="4351200"/>
          </a:xfrm>
          <a:prstGeom prst="rect">
            <a:avLst/>
          </a:prstGeom>
        </p:spPr>
        <p:txBody>
          <a:bodyPr spcFirstLastPara="1" wrap="square" lIns="91425" tIns="45700" rIns="91425" bIns="45700" anchor="t" anchorCtr="0">
            <a:noAutofit/>
          </a:bodyPr>
          <a:lstStyle/>
          <a:p>
            <a:pPr marL="0" lvl="0" indent="0">
              <a:lnSpc>
                <a:spcPct val="116000"/>
              </a:lnSpc>
              <a:buClrTx/>
              <a:buNone/>
            </a:pPr>
            <a:r>
              <a:rPr lang="en-US" sz="2000" dirty="0" err="1">
                <a:effectLst/>
                <a:latin typeface="Arial" panose="020B0604020202020204" pitchFamily="34" charset="0"/>
                <a:ea typeface="Aptos" panose="020B0004020202020204" pitchFamily="34" charset="0"/>
                <a:cs typeface="Arial" panose="020B0604020202020204" pitchFamily="34" charset="0"/>
              </a:rPr>
              <a:t>Cognia</a:t>
            </a:r>
            <a:r>
              <a:rPr lang="en-US" sz="2000" dirty="0">
                <a:effectLst/>
                <a:latin typeface="Arial" panose="020B0604020202020204" pitchFamily="34" charset="0"/>
                <a:ea typeface="Aptos" panose="020B0004020202020204" pitchFamily="34" charset="0"/>
                <a:cs typeface="Arial" panose="020B0604020202020204" pitchFamily="34" charset="0"/>
              </a:rPr>
              <a:t>-</a:t>
            </a:r>
            <a:r>
              <a:rPr lang="ka-GE" sz="2000" dirty="0">
                <a:effectLst/>
                <a:latin typeface="Arial" panose="020B0604020202020204" pitchFamily="34" charset="0"/>
                <a:ea typeface="Aptos" panose="020B0004020202020204" pitchFamily="34" charset="0"/>
                <a:cs typeface="Arial" panose="020B0604020202020204" pitchFamily="34" charset="0"/>
              </a:rPr>
              <a:t>ს დიაგნოსტიკური მიმოხილვა არის ინსტიტუციის ინტენსიური შესწავლის პროცესი, რომელიც:</a:t>
            </a:r>
          </a:p>
          <a:p>
            <a:pPr marL="342900" lvl="0" indent="-342900">
              <a:lnSpc>
                <a:spcPct val="116000"/>
              </a:lnSpc>
              <a:buClrTx/>
              <a:buFont typeface="Symbol" panose="05050102010706020507" pitchFamily="18" charset="2"/>
              <a:buChar char=""/>
            </a:pPr>
            <a:r>
              <a:rPr lang="ka-GE" sz="2000" dirty="0">
                <a:effectLst/>
                <a:latin typeface="Arial" panose="020B0604020202020204" pitchFamily="34" charset="0"/>
                <a:ea typeface="Aptos" panose="020B0004020202020204" pitchFamily="34" charset="0"/>
                <a:cs typeface="Arial" panose="020B0604020202020204" pitchFamily="34" charset="0"/>
              </a:rPr>
              <a:t>აფასებს სკოლის ორგანიზაციულ კულტურასა და კლიმატს</a:t>
            </a:r>
          </a:p>
          <a:p>
            <a:pPr marL="342900" lvl="0" indent="-342900">
              <a:lnSpc>
                <a:spcPct val="116000"/>
              </a:lnSpc>
              <a:spcAft>
                <a:spcPts val="800"/>
              </a:spcAft>
              <a:buClrTx/>
              <a:buFont typeface="Symbol" panose="05050102010706020507" pitchFamily="18" charset="2"/>
              <a:buChar char=""/>
            </a:pPr>
            <a:r>
              <a:rPr lang="ka-GE" sz="2000" dirty="0">
                <a:effectLst/>
                <a:latin typeface="Arial" panose="020B0604020202020204" pitchFamily="34" charset="0"/>
                <a:ea typeface="Aptos" panose="020B0004020202020204" pitchFamily="34" charset="0"/>
                <a:cs typeface="Arial" panose="020B0604020202020204" pitchFamily="34" charset="0"/>
              </a:rPr>
              <a:t>გამოავლენს ხარვეზებს მოსალოდნელსა და რეალურ შესრულებას შორის</a:t>
            </a:r>
            <a:endParaRPr lang="en-US" sz="20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6000"/>
              </a:lnSpc>
              <a:spcAft>
                <a:spcPts val="800"/>
              </a:spcAft>
              <a:buClrTx/>
              <a:buFont typeface="Symbol" panose="05050102010706020507" pitchFamily="18" charset="2"/>
              <a:buChar char=""/>
            </a:pPr>
            <a:r>
              <a:rPr lang="ka-GE" sz="2000" dirty="0"/>
              <a:t>ქმნის მონაცემებზე დაფუძნებულ სამოქმედო გეგმებს </a:t>
            </a:r>
            <a:r>
              <a:rPr lang="ka-GE" sz="2000" dirty="0" err="1"/>
              <a:t>გაზომვადი</a:t>
            </a:r>
            <a:r>
              <a:rPr lang="ka-GE" sz="2000" dirty="0"/>
              <a:t> გაუმჯობესებული შედეგების  უზრუნველსაყოფად</a:t>
            </a:r>
          </a:p>
        </p:txBody>
      </p:sp>
      <p:pic>
        <p:nvPicPr>
          <p:cNvPr id="960" name="Google Shape;960;p125"/>
          <p:cNvPicPr preferRelativeResize="0"/>
          <p:nvPr/>
        </p:nvPicPr>
        <p:blipFill>
          <a:blip r:embed="rId3" cstate="email">
            <a:extLst>
              <a:ext uri="{28A0092B-C50C-407E-A947-70E740481C1C}">
                <a14:useLocalDpi xmlns:a14="http://schemas.microsoft.com/office/drawing/2010/main"/>
              </a:ext>
            </a:extLst>
          </a:blip>
          <a:srcRect/>
          <a:stretch/>
        </p:blipFill>
        <p:spPr>
          <a:xfrm>
            <a:off x="7197436" y="1825625"/>
            <a:ext cx="3952573" cy="406498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124"/>
          <p:cNvSpPr txBox="1">
            <a:spLocks noGrp="1"/>
          </p:cNvSpPr>
          <p:nvPr>
            <p:ph type="title"/>
          </p:nvPr>
        </p:nvSpPr>
        <p:spPr>
          <a:xfrm>
            <a:off x="838200" y="365125"/>
            <a:ext cx="10825264"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t>კომპეტენციაზე დაფუძნებული განათლების სერტიფიცირება</a:t>
            </a:r>
            <a:endParaRPr lang="en-US" sz="3600" dirty="0"/>
          </a:p>
        </p:txBody>
      </p:sp>
      <p:sp>
        <p:nvSpPr>
          <p:cNvPr id="951" name="Google Shape;951;p124"/>
          <p:cNvSpPr txBox="1">
            <a:spLocks noGrp="1"/>
          </p:cNvSpPr>
          <p:nvPr>
            <p:ph type="body" idx="1"/>
          </p:nvPr>
        </p:nvSpPr>
        <p:spPr>
          <a:xfrm>
            <a:off x="5881500" y="1825625"/>
            <a:ext cx="5472300" cy="4227305"/>
          </a:xfrm>
          <a:prstGeom prst="rect">
            <a:avLst/>
          </a:prstGeom>
        </p:spPr>
        <p:txBody>
          <a:bodyPr spcFirstLastPara="1" wrap="square" lIns="91425" tIns="45700" rIns="91425" bIns="45700" anchor="t" anchorCtr="0">
            <a:noAutofit/>
          </a:bodyPr>
          <a:lstStyle/>
          <a:p>
            <a:pPr marL="0" lvl="0" indent="0">
              <a:lnSpc>
                <a:spcPct val="116000"/>
              </a:lnSpc>
              <a:buClrTx/>
              <a:buNone/>
            </a:pPr>
            <a:r>
              <a:rPr lang="en-US" sz="2000" dirty="0" err="1">
                <a:effectLst/>
                <a:latin typeface="+mj-lt"/>
                <a:ea typeface="Aptos" panose="020B0004020202020204" pitchFamily="34" charset="0"/>
                <a:cs typeface="Aptos" panose="020B0004020202020204" pitchFamily="34" charset="0"/>
              </a:rPr>
              <a:t>Cognia</a:t>
            </a:r>
            <a:r>
              <a:rPr lang="en-US" sz="2000" dirty="0">
                <a:effectLst/>
                <a:latin typeface="+mj-lt"/>
                <a:ea typeface="Aptos" panose="020B0004020202020204" pitchFamily="34" charset="0"/>
                <a:cs typeface="Aptos" panose="020B0004020202020204" pitchFamily="34" charset="0"/>
              </a:rPr>
              <a:t> </a:t>
            </a:r>
            <a:r>
              <a:rPr lang="ka-GE" sz="2000" dirty="0">
                <a:effectLst/>
                <a:latin typeface="+mj-lt"/>
                <a:ea typeface="Aptos" panose="020B0004020202020204" pitchFamily="34" charset="0"/>
                <a:cs typeface="Aptos" panose="020B0004020202020204" pitchFamily="34" charset="0"/>
              </a:rPr>
              <a:t>კომპეტენციაზე დაფუძნებული განათლების სერტიფიცირება ეხმარება სკოლებს:</a:t>
            </a:r>
            <a:endParaRPr lang="ka-GE" sz="2000" dirty="0">
              <a:effectLst/>
              <a:latin typeface="+mj-lt"/>
              <a:ea typeface="Aptos" panose="020B0004020202020204" pitchFamily="34" charset="0"/>
              <a:cs typeface="Arial" panose="020B0604020202020204" pitchFamily="34" charset="0"/>
            </a:endParaRPr>
          </a:p>
          <a:p>
            <a:pPr marL="342900" lvl="0" indent="-342900">
              <a:lnSpc>
                <a:spcPct val="116000"/>
              </a:lnSpc>
              <a:buClrTx/>
              <a:buFont typeface="Wingdings" panose="05000000000000000000" pitchFamily="2" charset="2"/>
              <a:buChar char="§"/>
            </a:pPr>
            <a:r>
              <a:rPr lang="en-US" sz="2000" dirty="0" err="1">
                <a:effectLst/>
                <a:latin typeface="Arial" panose="020B0604020202020204" pitchFamily="34" charset="0"/>
                <a:ea typeface="Aptos" panose="020B0004020202020204" pitchFamily="34" charset="0"/>
                <a:cs typeface="Arial" panose="020B0604020202020204" pitchFamily="34" charset="0"/>
              </a:rPr>
              <a:t>განავითარონ</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უნიკალური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სწავლების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გეგმა</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ყველა</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მოსწავლისთვის</a:t>
            </a:r>
            <a:endParaRPr lang="ka-GE" sz="2000" dirty="0">
              <a:effectLst/>
              <a:latin typeface="+mj-lt"/>
              <a:ea typeface="Times New Roman" panose="02020603050405020304" pitchFamily="18" charset="0"/>
              <a:cs typeface="Arial" panose="020B0604020202020204" pitchFamily="34" charset="0"/>
            </a:endParaRPr>
          </a:p>
          <a:p>
            <a:pPr marL="342900" lvl="0" indent="-342900">
              <a:lnSpc>
                <a:spcPct val="116000"/>
              </a:lnSpc>
              <a:buClrTx/>
              <a:buFont typeface="Wingdings" panose="05000000000000000000" pitchFamily="2" charset="2"/>
              <a:buChar char="§"/>
            </a:pPr>
            <a:r>
              <a:rPr lang="en-US" sz="2000" dirty="0" err="1">
                <a:effectLst/>
                <a:latin typeface="Arial" panose="020B0604020202020204" pitchFamily="34" charset="0"/>
                <a:ea typeface="Aptos" panose="020B0004020202020204" pitchFamily="34" charset="0"/>
                <a:cs typeface="Arial" panose="020B0604020202020204" pitchFamily="34" charset="0"/>
              </a:rPr>
              <a:t>მოიზიდონ</a:t>
            </a:r>
            <a:r>
              <a:rPr lang="en-US" sz="2000" dirty="0">
                <a:effectLst/>
                <a:latin typeface="Arial" panose="020B0604020202020204" pitchFamily="34" charset="0"/>
                <a:ea typeface="Aptos" panose="020B0004020202020204" pitchFamily="34" charset="0"/>
                <a:cs typeface="Arial" panose="020B0604020202020204" pitchFamily="34" charset="0"/>
              </a:rPr>
              <a:t> CBE </a:t>
            </a:r>
            <a:r>
              <a:rPr lang="en-US" sz="2000" dirty="0" err="1">
                <a:effectLst/>
                <a:latin typeface="Arial" panose="020B0604020202020204" pitchFamily="34" charset="0"/>
                <a:ea typeface="Aptos" panose="020B0004020202020204" pitchFamily="34" charset="0"/>
                <a:cs typeface="Arial" panose="020B0604020202020204" pitchFamily="34" charset="0"/>
              </a:rPr>
              <a:t>კონცეფციებისადმი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ka-GE" sz="2000" dirty="0">
                <a:effectLst/>
                <a:latin typeface="+mj-lt"/>
                <a:ea typeface="Aptos" panose="020B0004020202020204" pitchFamily="34" charset="0"/>
                <a:cs typeface="Arial" panose="020B0604020202020204" pitchFamily="34" charset="0"/>
              </a:rPr>
              <a:t>ერთგული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მასწავლებლები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და</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მოსწავლეები</a:t>
            </a:r>
            <a:endParaRPr lang="ka-GE" sz="2000" dirty="0">
              <a:effectLst/>
              <a:latin typeface="+mj-lt"/>
              <a:ea typeface="Times New Roman" panose="02020603050405020304" pitchFamily="18" charset="0"/>
              <a:cs typeface="Arial" panose="020B0604020202020204" pitchFamily="34" charset="0"/>
            </a:endParaRPr>
          </a:p>
          <a:p>
            <a:pPr marL="342900" lvl="0" indent="-342900">
              <a:lnSpc>
                <a:spcPct val="116000"/>
              </a:lnSpc>
              <a:spcAft>
                <a:spcPts val="800"/>
              </a:spcAft>
              <a:buClrTx/>
              <a:buFont typeface="Wingdings" panose="05000000000000000000" pitchFamily="2" charset="2"/>
              <a:buChar char="§"/>
            </a:pPr>
            <a:r>
              <a:rPr lang="ka-GE" sz="2000" dirty="0">
                <a:effectLst/>
                <a:latin typeface="+mj-lt"/>
                <a:ea typeface="Aptos" panose="020B0004020202020204" pitchFamily="34" charset="0"/>
                <a:cs typeface="Arial" panose="020B0604020202020204" pitchFamily="34" charset="0"/>
              </a:rPr>
              <a:t>წარადგინონ</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ინოვაციური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განათლების</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პრაქტიკა</a:t>
            </a:r>
            <a:endParaRPr lang="ka-GE" sz="2000" dirty="0">
              <a:effectLst/>
              <a:latin typeface="+mj-lt"/>
              <a:ea typeface="Times New Roman" panose="02020603050405020304" pitchFamily="18" charset="0"/>
              <a:cs typeface="Arial" panose="020B0604020202020204" pitchFamily="34" charset="0"/>
            </a:endParaRPr>
          </a:p>
        </p:txBody>
      </p:sp>
      <p:pic>
        <p:nvPicPr>
          <p:cNvPr id="952" name="Google Shape;952;p124"/>
          <p:cNvPicPr preferRelativeResize="0"/>
          <p:nvPr/>
        </p:nvPicPr>
        <p:blipFill>
          <a:blip r:embed="rId3" cstate="email">
            <a:extLst>
              <a:ext uri="{28A0092B-C50C-407E-A947-70E740481C1C}">
                <a14:useLocalDpi xmlns:a14="http://schemas.microsoft.com/office/drawing/2010/main"/>
              </a:ext>
            </a:extLst>
          </a:blip>
          <a:srcRect/>
          <a:stretch/>
        </p:blipFill>
        <p:spPr>
          <a:xfrm>
            <a:off x="838200" y="1825625"/>
            <a:ext cx="4646349" cy="3829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6B97-2377-3C5C-8BE6-EF15B0699CB9}"/>
              </a:ext>
            </a:extLst>
          </p:cNvPr>
          <p:cNvSpPr>
            <a:spLocks noGrp="1"/>
          </p:cNvSpPr>
          <p:nvPr>
            <p:ph type="title"/>
          </p:nvPr>
        </p:nvSpPr>
        <p:spPr/>
        <p:txBody>
          <a:bodyPr/>
          <a:lstStyle/>
          <a:p>
            <a:r>
              <a:rPr lang="en-US" sz="4000" dirty="0" err="1"/>
              <a:t>Cognia</a:t>
            </a:r>
            <a:r>
              <a:rPr lang="en-US" sz="4000" dirty="0"/>
              <a:t> </a:t>
            </a:r>
            <a:r>
              <a:rPr lang="ka-GE" sz="4000" dirty="0">
                <a:latin typeface="+mj-lt"/>
              </a:rPr>
              <a:t>შეფასებები</a:t>
            </a:r>
            <a:endParaRPr lang="en-US" sz="4000" dirty="0"/>
          </a:p>
        </p:txBody>
      </p:sp>
      <p:sp>
        <p:nvSpPr>
          <p:cNvPr id="3" name="Text Placeholder 2">
            <a:extLst>
              <a:ext uri="{FF2B5EF4-FFF2-40B4-BE49-F238E27FC236}">
                <a16:creationId xmlns:a16="http://schemas.microsoft.com/office/drawing/2014/main" id="{C5975A36-CD6F-A4B3-92E5-BD51C6AFF8BB}"/>
              </a:ext>
            </a:extLst>
          </p:cNvPr>
          <p:cNvSpPr>
            <a:spLocks noGrp="1"/>
          </p:cNvSpPr>
          <p:nvPr>
            <p:ph type="body" idx="1"/>
          </p:nvPr>
        </p:nvSpPr>
        <p:spPr>
          <a:xfrm>
            <a:off x="4442908" y="1816049"/>
            <a:ext cx="6910892" cy="4351200"/>
          </a:xfrm>
        </p:spPr>
        <p:txBody>
          <a:bodyPr>
            <a:normAutofit lnSpcReduction="10000"/>
          </a:bodyPr>
          <a:lstStyle/>
          <a:p>
            <a:pPr>
              <a:lnSpc>
                <a:spcPct val="116000"/>
              </a:lnSpc>
              <a:spcBef>
                <a:spcPts val="1200"/>
              </a:spcBef>
              <a:spcAft>
                <a:spcPts val="1200"/>
              </a:spcAft>
              <a:buClrTx/>
              <a:buSzPct val="90000"/>
              <a:buFont typeface="Wingdings" panose="05000000000000000000" pitchFamily="2" charset="2"/>
              <a:buChar char="ü"/>
            </a:pPr>
            <a:r>
              <a:rPr lang="en-US" sz="2200" dirty="0" err="1">
                <a:effectLst/>
                <a:latin typeface="Arial" panose="020B0604020202020204" pitchFamily="34" charset="0"/>
                <a:ea typeface="Aptos" panose="020B0004020202020204" pitchFamily="34" charset="0"/>
                <a:cs typeface="Arial" panose="020B0604020202020204" pitchFamily="34" charset="0"/>
              </a:rPr>
              <a:t>Cognia</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შეფასებები</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იძლევა</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ყოვლისმომცველ</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და</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ზუსტ</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ხედვას</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მოსწავლეთა</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სწავლებაზე</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როგორც</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ჩვენი</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დაბალანსებული</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შეფასების</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სისტემის</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ნაწილი</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Cognia</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ქმნის</a:t>
            </a:r>
            <a:r>
              <a:rPr lang="en-US" sz="2200" dirty="0">
                <a:effectLst/>
                <a:latin typeface="Arial" panose="020B0604020202020204" pitchFamily="34" charset="0"/>
                <a:ea typeface="Aptos" panose="020B0004020202020204" pitchFamily="34" charset="0"/>
                <a:cs typeface="Arial" panose="020B0604020202020204" pitchFamily="34" charset="0"/>
              </a:rPr>
              <a:t>:</a:t>
            </a:r>
            <a:endParaRPr lang="ka-GE" sz="2200" dirty="0">
              <a:effectLst/>
              <a:latin typeface="+mj-lt"/>
              <a:ea typeface="Times New Roman" panose="02020603050405020304" pitchFamily="18" charset="0"/>
              <a:cs typeface="Arial" panose="020B0604020202020204" pitchFamily="34" charset="0"/>
            </a:endParaRPr>
          </a:p>
          <a:p>
            <a:pPr marL="342900" lvl="0" indent="-342900">
              <a:lnSpc>
                <a:spcPct val="116000"/>
              </a:lnSpc>
              <a:buClrTx/>
              <a:buSzPct val="90000"/>
              <a:buFont typeface="Wingdings" panose="05000000000000000000" pitchFamily="2" charset="2"/>
              <a:buChar char="ü"/>
            </a:pPr>
            <a:r>
              <a:rPr lang="en-US" sz="2200" dirty="0" err="1">
                <a:effectLst/>
                <a:latin typeface="Arial" panose="020B0604020202020204" pitchFamily="34" charset="0"/>
                <a:ea typeface="Aptos" panose="020B0004020202020204" pitchFamily="34" charset="0"/>
                <a:cs typeface="Arial" panose="020B0604020202020204" pitchFamily="34" charset="0"/>
              </a:rPr>
              <a:t>დიაგნოსტიკურ</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შეფასებებს</a:t>
            </a:r>
            <a:endParaRPr lang="ka-GE" sz="2200" dirty="0">
              <a:effectLst/>
              <a:latin typeface="+mj-lt"/>
              <a:ea typeface="Times New Roman" panose="02020603050405020304" pitchFamily="18" charset="0"/>
              <a:cs typeface="Arial" panose="020B0604020202020204" pitchFamily="34" charset="0"/>
            </a:endParaRPr>
          </a:p>
          <a:p>
            <a:pPr marL="342900" lvl="0" indent="-342900">
              <a:lnSpc>
                <a:spcPct val="116000"/>
              </a:lnSpc>
              <a:buClrTx/>
              <a:buSzPct val="90000"/>
              <a:buFont typeface="Wingdings" panose="05000000000000000000" pitchFamily="2" charset="2"/>
              <a:buChar char="ü"/>
            </a:pPr>
            <a:r>
              <a:rPr lang="en-US" sz="2200" dirty="0" err="1">
                <a:effectLst/>
                <a:latin typeface="Arial" panose="020B0604020202020204" pitchFamily="34" charset="0"/>
                <a:ea typeface="Aptos" panose="020B0004020202020204" pitchFamily="34" charset="0"/>
                <a:cs typeface="Arial" panose="020B0604020202020204" pitchFamily="34" charset="0"/>
              </a:rPr>
              <a:t>შუალედურ</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შეფასებებს</a:t>
            </a:r>
            <a:endParaRPr lang="ka-GE" sz="2200" dirty="0">
              <a:effectLst/>
              <a:latin typeface="+mj-lt"/>
              <a:ea typeface="Times New Roman" panose="02020603050405020304" pitchFamily="18" charset="0"/>
              <a:cs typeface="Arial" panose="020B0604020202020204" pitchFamily="34" charset="0"/>
            </a:endParaRPr>
          </a:p>
          <a:p>
            <a:pPr marL="342900" lvl="0" indent="-342900">
              <a:lnSpc>
                <a:spcPct val="116000"/>
              </a:lnSpc>
              <a:buClrTx/>
              <a:buSzPct val="90000"/>
              <a:buFont typeface="Wingdings" panose="05000000000000000000" pitchFamily="2" charset="2"/>
              <a:buChar char="ü"/>
            </a:pPr>
            <a:r>
              <a:rPr lang="en-US" sz="2200" dirty="0" err="1">
                <a:effectLst/>
                <a:latin typeface="Arial" panose="020B0604020202020204" pitchFamily="34" charset="0"/>
                <a:ea typeface="Aptos" panose="020B0004020202020204" pitchFamily="34" charset="0"/>
                <a:cs typeface="Arial" panose="020B0604020202020204" pitchFamily="34" charset="0"/>
              </a:rPr>
              <a:t>შემაჯამებელ</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შეფასებებს</a:t>
            </a:r>
            <a:endParaRPr lang="ka-GE" sz="2200" dirty="0">
              <a:effectLst/>
              <a:latin typeface="+mj-lt"/>
              <a:ea typeface="Times New Roman" panose="02020603050405020304" pitchFamily="18" charset="0"/>
              <a:cs typeface="Arial" panose="020B0604020202020204" pitchFamily="34" charset="0"/>
            </a:endParaRPr>
          </a:p>
          <a:p>
            <a:pPr marL="342900" lvl="0" indent="-342900">
              <a:lnSpc>
                <a:spcPct val="116000"/>
              </a:lnSpc>
              <a:spcAft>
                <a:spcPts val="800"/>
              </a:spcAft>
              <a:buClrTx/>
              <a:buSzPct val="90000"/>
              <a:buFont typeface="Wingdings" panose="05000000000000000000" pitchFamily="2" charset="2"/>
              <a:buChar char="ü"/>
            </a:pPr>
            <a:r>
              <a:rPr lang="ka-GE" sz="2200" dirty="0">
                <a:effectLst/>
                <a:latin typeface="+mj-lt"/>
                <a:ea typeface="Aptos" panose="020B0004020202020204" pitchFamily="34" charset="0"/>
                <a:cs typeface="Arial" panose="020B0604020202020204" pitchFamily="34" charset="0"/>
              </a:rPr>
              <a:t>ინსტიტუციაზე </a:t>
            </a:r>
            <a:r>
              <a:rPr lang="en-US" sz="2200" dirty="0" err="1">
                <a:effectLst/>
                <a:latin typeface="Arial" panose="020B0604020202020204" pitchFamily="34" charset="0"/>
                <a:ea typeface="Aptos" panose="020B0004020202020204" pitchFamily="34" charset="0"/>
                <a:cs typeface="Arial" panose="020B0604020202020204" pitchFamily="34" charset="0"/>
              </a:rPr>
              <a:t>მორგებულ</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ka-GE" sz="2200" dirty="0">
                <a:effectLst/>
                <a:latin typeface="+mj-lt"/>
                <a:ea typeface="Aptos" panose="020B0004020202020204" pitchFamily="34" charset="0"/>
                <a:cs typeface="Arial" panose="020B0604020202020204" pitchFamily="34" charset="0"/>
              </a:rPr>
              <a:t>მიზნობრივ </a:t>
            </a:r>
            <a:r>
              <a:rPr lang="en-US" sz="2200" dirty="0" err="1">
                <a:effectLst/>
                <a:latin typeface="Arial" panose="020B0604020202020204" pitchFamily="34" charset="0"/>
                <a:ea typeface="Aptos" panose="020B0004020202020204" pitchFamily="34" charset="0"/>
                <a:cs typeface="Arial" panose="020B0604020202020204" pitchFamily="34" charset="0"/>
              </a:rPr>
              <a:t>შეფასები</a:t>
            </a:r>
            <a:r>
              <a:rPr lang="ka-GE" sz="2200" dirty="0">
                <a:effectLst/>
                <a:latin typeface="+mj-lt"/>
                <a:ea typeface="Aptos" panose="020B0004020202020204" pitchFamily="34" charset="0"/>
                <a:cs typeface="Arial" panose="020B0604020202020204" pitchFamily="34" charset="0"/>
              </a:rPr>
              <a:t>ს სისტემას</a:t>
            </a:r>
            <a:endParaRPr lang="en-US" dirty="0">
              <a:latin typeface="Arial" panose="020B0604020202020204" pitchFamily="34" charset="0"/>
              <a:cs typeface="Arial" panose="020B0604020202020204" pitchFamily="34" charset="0"/>
            </a:endParaRPr>
          </a:p>
        </p:txBody>
      </p:sp>
      <p:pic>
        <p:nvPicPr>
          <p:cNvPr id="4" name="Google Shape;968;p126">
            <a:extLst>
              <a:ext uri="{FF2B5EF4-FFF2-40B4-BE49-F238E27FC236}">
                <a16:creationId xmlns:a16="http://schemas.microsoft.com/office/drawing/2014/main" id="{9DA8F6F5-1C88-3A3C-2281-7B41F275BF78}"/>
              </a:ext>
            </a:extLst>
          </p:cNvPr>
          <p:cNvPicPr preferRelativeResize="0"/>
          <p:nvPr/>
        </p:nvPicPr>
        <p:blipFill>
          <a:blip r:embed="rId3" cstate="email">
            <a:extLst>
              <a:ext uri="{28A0092B-C50C-407E-A947-70E740481C1C}">
                <a14:useLocalDpi xmlns:a14="http://schemas.microsoft.com/office/drawing/2010/main"/>
              </a:ext>
            </a:extLst>
          </a:blip>
          <a:srcRect/>
          <a:stretch/>
        </p:blipFill>
        <p:spPr>
          <a:xfrm>
            <a:off x="755275" y="1816049"/>
            <a:ext cx="3403257" cy="4235551"/>
          </a:xfrm>
          <a:prstGeom prst="rect">
            <a:avLst/>
          </a:prstGeom>
          <a:noFill/>
          <a:ln>
            <a:noFill/>
          </a:ln>
        </p:spPr>
      </p:pic>
    </p:spTree>
    <p:extLst>
      <p:ext uri="{BB962C8B-B14F-4D97-AF65-F5344CB8AC3E}">
        <p14:creationId xmlns:p14="http://schemas.microsoft.com/office/powerpoint/2010/main" val="846530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2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ka-GE" sz="4000" dirty="0"/>
              <a:t>უკეთესი ხვალინდელი დღე</a:t>
            </a:r>
            <a:endParaRPr sz="4000" dirty="0"/>
          </a:p>
        </p:txBody>
      </p:sp>
      <p:sp>
        <p:nvSpPr>
          <p:cNvPr id="990" name="Google Shape;990;p129"/>
          <p:cNvSpPr txBox="1">
            <a:spLocks noGrp="1"/>
          </p:cNvSpPr>
          <p:nvPr>
            <p:ph type="body" idx="1"/>
          </p:nvPr>
        </p:nvSpPr>
        <p:spPr>
          <a:xfrm>
            <a:off x="5612807" y="2091818"/>
            <a:ext cx="5502900" cy="3607570"/>
          </a:xfrm>
          <a:prstGeom prst="rect">
            <a:avLst/>
          </a:prstGeom>
        </p:spPr>
        <p:txBody>
          <a:bodyPr spcFirstLastPara="1" wrap="square" lIns="91425" tIns="45700" rIns="91425" bIns="45700" anchor="t" anchorCtr="0">
            <a:noAutofit/>
          </a:bodyPr>
          <a:lstStyle/>
          <a:p>
            <a:pPr marL="114300" indent="0">
              <a:lnSpc>
                <a:spcPct val="116000"/>
              </a:lnSpc>
              <a:spcBef>
                <a:spcPts val="1200"/>
              </a:spcBef>
              <a:spcAft>
                <a:spcPts val="1200"/>
              </a:spcAft>
              <a:buNone/>
            </a:pPr>
            <a:r>
              <a:rPr lang="en-US" sz="2200" dirty="0" err="1">
                <a:effectLst/>
                <a:latin typeface="Arial" panose="020B0604020202020204" pitchFamily="34" charset="0"/>
                <a:ea typeface="Aptos" panose="020B0004020202020204" pitchFamily="34" charset="0"/>
                <a:cs typeface="Arial" panose="020B0604020202020204" pitchFamily="34" charset="0"/>
              </a:rPr>
              <a:t>Cognia</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მხარს</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en-US" sz="2200" dirty="0" err="1">
                <a:effectLst/>
                <a:latin typeface="Arial" panose="020B0604020202020204" pitchFamily="34" charset="0"/>
                <a:ea typeface="Aptos" panose="020B0004020202020204" pitchFamily="34" charset="0"/>
                <a:cs typeface="Arial" panose="020B0604020202020204" pitchFamily="34" charset="0"/>
              </a:rPr>
              <a:t>უჭერს</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ka-GE" sz="2200" dirty="0">
                <a:effectLst/>
                <a:latin typeface="Arial" panose="020B0604020202020204" pitchFamily="34" charset="0"/>
                <a:ea typeface="Aptos" panose="020B0004020202020204" pitchFamily="34" charset="0"/>
                <a:cs typeface="Arial" panose="020B0604020202020204" pitchFamily="34" charset="0"/>
              </a:rPr>
              <a:t>პედაგოგთ</a:t>
            </a:r>
            <a:r>
              <a:rPr lang="ka-GE" sz="2200" dirty="0">
                <a:latin typeface="Arial" panose="020B0604020202020204" pitchFamily="34" charset="0"/>
                <a:ea typeface="Aptos" panose="020B0004020202020204" pitchFamily="34" charset="0"/>
                <a:cs typeface="Arial" panose="020B0604020202020204" pitchFamily="34" charset="0"/>
              </a:rPr>
              <a:t>ა </a:t>
            </a:r>
            <a:r>
              <a:rPr lang="ka-GE" sz="2200" dirty="0">
                <a:effectLst/>
                <a:latin typeface="Arial" panose="020B0604020202020204" pitchFamily="34" charset="0"/>
                <a:ea typeface="Aptos" panose="020B0004020202020204" pitchFamily="34" charset="0"/>
                <a:cs typeface="Arial" panose="020B0604020202020204" pitchFamily="34" charset="0"/>
              </a:rPr>
              <a:t>პროფესიულ განათლებას</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ka-GE" sz="2200" dirty="0">
                <a:effectLst/>
                <a:latin typeface="Arial" panose="020B0604020202020204" pitchFamily="34" charset="0"/>
                <a:ea typeface="Aptos" panose="020B0004020202020204" pitchFamily="34" charset="0"/>
                <a:cs typeface="Arial" panose="020B0604020202020204" pitchFamily="34" charset="0"/>
              </a:rPr>
              <a:t>შემდეგი</a:t>
            </a:r>
            <a:r>
              <a:rPr lang="en-US" sz="2200" dirty="0">
                <a:effectLst/>
                <a:latin typeface="Arial" panose="020B0604020202020204" pitchFamily="34" charset="0"/>
                <a:ea typeface="Aptos" panose="020B0004020202020204" pitchFamily="34" charset="0"/>
                <a:cs typeface="Arial" panose="020B0604020202020204" pitchFamily="34" charset="0"/>
              </a:rPr>
              <a:t> </a:t>
            </a:r>
            <a:r>
              <a:rPr lang="ka-GE" sz="2200" dirty="0">
                <a:effectLst/>
                <a:latin typeface="Arial" panose="020B0604020202020204" pitchFamily="34" charset="0"/>
                <a:ea typeface="Aptos" panose="020B0004020202020204" pitchFamily="34" charset="0"/>
                <a:cs typeface="Arial" panose="020B0604020202020204" pitchFamily="34" charset="0"/>
              </a:rPr>
              <a:t>შეთავაზებებით</a:t>
            </a:r>
            <a:r>
              <a:rPr lang="en-US" sz="2200" dirty="0">
                <a:effectLst/>
                <a:latin typeface="Arial" panose="020B0604020202020204" pitchFamily="34" charset="0"/>
                <a:ea typeface="Aptos" panose="020B0004020202020204" pitchFamily="34" charset="0"/>
                <a:cs typeface="Arial" panose="020B0604020202020204" pitchFamily="34" charset="0"/>
              </a:rPr>
              <a:t>:</a:t>
            </a:r>
            <a:endParaRPr lang="ka-GE" sz="2200" dirty="0">
              <a:effectLst/>
              <a:latin typeface="Aptos" panose="020B0004020202020204" pitchFamily="34" charset="0"/>
              <a:ea typeface="Times New Roman" panose="02020603050405020304" pitchFamily="18" charset="0"/>
              <a:cs typeface="Arial" panose="020B0604020202020204" pitchFamily="34" charset="0"/>
            </a:endParaRPr>
          </a:p>
          <a:p>
            <a:pPr marL="342900" lvl="0" indent="-342900">
              <a:lnSpc>
                <a:spcPct val="116000"/>
              </a:lnSpc>
              <a:spcAft>
                <a:spcPts val="800"/>
              </a:spcAft>
              <a:buClrTx/>
              <a:buSzPct val="90000"/>
              <a:buFont typeface="Symbol" panose="05050102010706020507" pitchFamily="18" charset="2"/>
              <a:buChar char=""/>
            </a:pPr>
            <a:r>
              <a:rPr lang="ka-GE" sz="2000" dirty="0">
                <a:effectLst/>
                <a:latin typeface="Arial" panose="020B0604020202020204" pitchFamily="34" charset="0"/>
                <a:ea typeface="Aptos" panose="020B0004020202020204" pitchFamily="34" charset="0"/>
                <a:cs typeface="Arial" panose="020B0604020202020204" pitchFamily="34" charset="0"/>
              </a:rPr>
              <a:t>საჭიროებაზე მორგებული პროფესიული განათლება</a:t>
            </a:r>
          </a:p>
          <a:p>
            <a:pPr marL="342900" lvl="0" indent="-342900">
              <a:lnSpc>
                <a:spcPct val="116000"/>
              </a:lnSpc>
              <a:spcAft>
                <a:spcPts val="800"/>
              </a:spcAft>
              <a:buClrTx/>
              <a:buSzPct val="90000"/>
              <a:buFont typeface="Symbol" panose="05050102010706020507" pitchFamily="18" charset="2"/>
              <a:buChar char=""/>
            </a:pPr>
            <a:r>
              <a:rPr lang="en-US" sz="2000" dirty="0">
                <a:effectLst/>
                <a:latin typeface="Arial" panose="020B0604020202020204" pitchFamily="34" charset="0"/>
                <a:ea typeface="Aptos" panose="020B0004020202020204" pitchFamily="34" charset="0"/>
                <a:cs typeface="Arial" panose="020B0604020202020204" pitchFamily="34" charset="0"/>
              </a:rPr>
              <a:t>„</a:t>
            </a:r>
            <a:r>
              <a:rPr lang="en-US" sz="2000" dirty="0" err="1">
                <a:effectLst/>
                <a:latin typeface="Arial" panose="020B0604020202020204" pitchFamily="34" charset="0"/>
                <a:ea typeface="Aptos" panose="020B0004020202020204" pitchFamily="34" charset="0"/>
                <a:cs typeface="Arial" panose="020B0604020202020204" pitchFamily="34" charset="0"/>
              </a:rPr>
              <a:t>Cognia</a:t>
            </a:r>
            <a:r>
              <a:rPr lang="en-US" sz="2000" dirty="0">
                <a:effectLst/>
                <a:latin typeface="Arial" panose="020B0604020202020204" pitchFamily="34" charset="0"/>
                <a:ea typeface="Aptos" panose="020B0004020202020204" pitchFamily="34" charset="0"/>
                <a:cs typeface="Arial" panose="020B0604020202020204" pitchFamily="34" charset="0"/>
              </a:rPr>
              <a:t>-</a:t>
            </a:r>
            <a:r>
              <a:rPr lang="ka-GE" sz="2000" dirty="0">
                <a:effectLst/>
                <a:latin typeface="Arial" panose="020B0604020202020204" pitchFamily="34" charset="0"/>
                <a:ea typeface="Aptos" panose="020B0004020202020204" pitchFamily="34" charset="0"/>
                <a:cs typeface="Arial" panose="020B0604020202020204" pitchFamily="34" charset="0"/>
              </a:rPr>
              <a:t>ს სწავლების საზოგადოება“</a:t>
            </a:r>
          </a:p>
          <a:p>
            <a:pPr marL="342900" lvl="0" indent="-342900">
              <a:lnSpc>
                <a:spcPct val="116000"/>
              </a:lnSpc>
              <a:spcAft>
                <a:spcPts val="800"/>
              </a:spcAft>
              <a:buClrTx/>
              <a:buSzPct val="90000"/>
              <a:buFont typeface="Symbol" panose="05050102010706020507" pitchFamily="18" charset="2"/>
              <a:buChar char=""/>
            </a:pPr>
            <a:r>
              <a:rPr lang="en-US" sz="2000" dirty="0" err="1">
                <a:effectLst/>
                <a:latin typeface="Arial" panose="020B0604020202020204" pitchFamily="34" charset="0"/>
                <a:ea typeface="Aptos" panose="020B0004020202020204" pitchFamily="34" charset="0"/>
                <a:cs typeface="Arial" panose="020B0604020202020204" pitchFamily="34" charset="0"/>
              </a:rPr>
              <a:t>კონფერენციები</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და</a:t>
            </a:r>
            <a:r>
              <a:rPr lang="en-US" sz="2000" dirty="0">
                <a:effectLst/>
                <a:latin typeface="Arial" panose="020B0604020202020204" pitchFamily="34" charset="0"/>
                <a:ea typeface="Aptos" panose="020B0004020202020204" pitchFamily="34" charset="0"/>
                <a:cs typeface="Arial" panose="020B0604020202020204" pitchFamily="34" charset="0"/>
              </a:rPr>
              <a:t> </a:t>
            </a:r>
            <a:r>
              <a:rPr lang="en-US" sz="2000" dirty="0" err="1">
                <a:effectLst/>
                <a:latin typeface="Arial" panose="020B0604020202020204" pitchFamily="34" charset="0"/>
                <a:ea typeface="Aptos" panose="020B0004020202020204" pitchFamily="34" charset="0"/>
                <a:cs typeface="Arial" panose="020B0604020202020204" pitchFamily="34" charset="0"/>
              </a:rPr>
              <a:t>ღონისძიებები</a:t>
            </a:r>
            <a:endParaRPr lang="ka-GE" sz="2000" dirty="0">
              <a:effectLst/>
              <a:latin typeface="Aptos" panose="020B0004020202020204" pitchFamily="34" charset="0"/>
              <a:ea typeface="Times New Roman" panose="02020603050405020304" pitchFamily="18" charset="0"/>
              <a:cs typeface="Arial" panose="020B0604020202020204" pitchFamily="34" charset="0"/>
            </a:endParaRPr>
          </a:p>
        </p:txBody>
      </p:sp>
      <p:pic>
        <p:nvPicPr>
          <p:cNvPr id="991" name="Google Shape;991;p129"/>
          <p:cNvPicPr preferRelativeResize="0"/>
          <p:nvPr/>
        </p:nvPicPr>
        <p:blipFill>
          <a:blip r:embed="rId3" cstate="email">
            <a:extLst>
              <a:ext uri="{28A0092B-C50C-407E-A947-70E740481C1C}">
                <a14:useLocalDpi xmlns:a14="http://schemas.microsoft.com/office/drawing/2010/main"/>
              </a:ext>
            </a:extLst>
          </a:blip>
          <a:srcRect/>
          <a:stretch/>
        </p:blipFill>
        <p:spPr>
          <a:xfrm>
            <a:off x="1076293" y="2129274"/>
            <a:ext cx="4123936" cy="357011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130"/>
          <p:cNvSpPr txBox="1">
            <a:spLocks noGrp="1"/>
          </p:cNvSpPr>
          <p:nvPr>
            <p:ph type="title"/>
          </p:nvPr>
        </p:nvSpPr>
        <p:spPr>
          <a:xfrm>
            <a:off x="838199" y="246727"/>
            <a:ext cx="10415425"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200" dirty="0"/>
              <a:t>საჭიროებაზე მორგებული პროფესიული სწავლება - უწყვეტი პროფესიული განვითარება</a:t>
            </a:r>
            <a:endParaRPr sz="3200" dirty="0"/>
          </a:p>
        </p:txBody>
      </p:sp>
      <p:sp>
        <p:nvSpPr>
          <p:cNvPr id="998" name="Google Shape;998;p130"/>
          <p:cNvSpPr txBox="1">
            <a:spLocks noGrp="1"/>
          </p:cNvSpPr>
          <p:nvPr>
            <p:ph type="body" idx="1"/>
          </p:nvPr>
        </p:nvSpPr>
        <p:spPr>
          <a:xfrm>
            <a:off x="838200" y="1825625"/>
            <a:ext cx="4979100" cy="43512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r>
              <a:rPr lang="en-US" sz="2200" dirty="0" err="1"/>
              <a:t>Cognia</a:t>
            </a:r>
            <a:r>
              <a:rPr lang="en-US" sz="2200" dirty="0"/>
              <a:t> </a:t>
            </a:r>
            <a:r>
              <a:rPr lang="ka-GE" sz="2200" dirty="0"/>
              <a:t>ქმნის ინოვაციურ, საჭიროებაზე მორგებულ პროფესიულ განათლებას, რომელიც ხორციელდება:</a:t>
            </a:r>
          </a:p>
          <a:p>
            <a:pPr marL="0" lvl="0" indent="0" algn="l" rtl="0">
              <a:lnSpc>
                <a:spcPct val="115000"/>
              </a:lnSpc>
              <a:spcBef>
                <a:spcPts val="1000"/>
              </a:spcBef>
              <a:spcAft>
                <a:spcPts val="0"/>
              </a:spcAft>
              <a:buNone/>
            </a:pPr>
            <a:r>
              <a:rPr lang="ka-GE" sz="2200" dirty="0"/>
              <a:t>• პირისპირ სესიებით</a:t>
            </a:r>
          </a:p>
          <a:p>
            <a:pPr marL="0" lvl="0" indent="0" algn="l" rtl="0">
              <a:lnSpc>
                <a:spcPct val="115000"/>
              </a:lnSpc>
              <a:spcBef>
                <a:spcPts val="1000"/>
              </a:spcBef>
              <a:spcAft>
                <a:spcPts val="0"/>
              </a:spcAft>
              <a:buNone/>
            </a:pPr>
            <a:r>
              <a:rPr lang="ka-GE" sz="2200" dirty="0"/>
              <a:t>• ვირტუალური მენტორობით</a:t>
            </a:r>
          </a:p>
          <a:p>
            <a:pPr marL="0" lvl="0" indent="0" algn="l" rtl="0">
              <a:lnSpc>
                <a:spcPct val="115000"/>
              </a:lnSpc>
              <a:spcBef>
                <a:spcPts val="1000"/>
              </a:spcBef>
              <a:spcAft>
                <a:spcPts val="0"/>
              </a:spcAft>
              <a:buNone/>
            </a:pPr>
            <a:r>
              <a:rPr lang="ka-GE" sz="2200" dirty="0"/>
              <a:t>• ასინქრონული სასწავლო ლაბორატორიებით</a:t>
            </a:r>
            <a:endParaRPr sz="2200" dirty="0"/>
          </a:p>
        </p:txBody>
      </p:sp>
      <p:pic>
        <p:nvPicPr>
          <p:cNvPr id="999" name="Google Shape;999;p13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380875" y="2440950"/>
            <a:ext cx="4872750" cy="2736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13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ka-GE" sz="4000" dirty="0"/>
              <a:t>„</a:t>
            </a:r>
            <a:r>
              <a:rPr lang="en-US" sz="4000" dirty="0" err="1"/>
              <a:t>Cognia</a:t>
            </a:r>
            <a:r>
              <a:rPr lang="en-US" sz="4000" dirty="0"/>
              <a:t>-</a:t>
            </a:r>
            <a:r>
              <a:rPr lang="ka-GE" sz="4000" dirty="0"/>
              <a:t>ს სწავლების</a:t>
            </a:r>
            <a:r>
              <a:rPr lang="en-US" sz="4000" dirty="0"/>
              <a:t> </a:t>
            </a:r>
            <a:r>
              <a:rPr lang="ka-GE" sz="4000" dirty="0"/>
              <a:t>საზოგადოება“</a:t>
            </a:r>
            <a:br>
              <a:rPr lang="ka-GE" sz="4000" dirty="0"/>
            </a:br>
            <a:br>
              <a:rPr lang="en-US" sz="4000" dirty="0"/>
            </a:br>
            <a:r>
              <a:rPr lang="ka-GE" sz="3000" i="1" dirty="0"/>
              <a:t>(</a:t>
            </a:r>
            <a:r>
              <a:rPr lang="en-US" sz="3000" i="1" dirty="0" err="1"/>
              <a:t>Cognia</a:t>
            </a:r>
            <a:r>
              <a:rPr lang="en-US" sz="3000" i="1" dirty="0"/>
              <a:t> Learning Community)</a:t>
            </a:r>
            <a:endParaRPr sz="3000" i="1" dirty="0"/>
          </a:p>
        </p:txBody>
      </p:sp>
      <p:sp>
        <p:nvSpPr>
          <p:cNvPr id="1006" name="Google Shape;1006;p131"/>
          <p:cNvSpPr txBox="1">
            <a:spLocks noGrp="1"/>
          </p:cNvSpPr>
          <p:nvPr>
            <p:ph type="body" idx="1"/>
          </p:nvPr>
        </p:nvSpPr>
        <p:spPr>
          <a:xfrm>
            <a:off x="5628069" y="2302704"/>
            <a:ext cx="6080308" cy="3683317"/>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2000" dirty="0"/>
              <a:t>“</a:t>
            </a:r>
            <a:r>
              <a:rPr lang="en-US" sz="2000" dirty="0" err="1"/>
              <a:t>Cognia</a:t>
            </a:r>
            <a:r>
              <a:rPr lang="en-US" sz="2000" dirty="0"/>
              <a:t> </a:t>
            </a:r>
            <a:r>
              <a:rPr lang="ka-GE" sz="2000" dirty="0"/>
              <a:t>სწავლების საზოგადოება</a:t>
            </a:r>
            <a:r>
              <a:rPr lang="en-US" sz="2000" dirty="0"/>
              <a:t>”</a:t>
            </a:r>
            <a:r>
              <a:rPr lang="ka-GE" sz="2000" dirty="0"/>
              <a:t> არის ინტერაქტიული პლატფორმა პროფესიული სწავლებისთვის, რომელიც:</a:t>
            </a:r>
          </a:p>
          <a:p>
            <a:pPr marL="342900" lvl="0" algn="l" rtl="0">
              <a:lnSpc>
                <a:spcPct val="115000"/>
              </a:lnSpc>
              <a:spcBef>
                <a:spcPts val="1000"/>
              </a:spcBef>
              <a:spcAft>
                <a:spcPts val="0"/>
              </a:spcAft>
              <a:buClrTx/>
              <a:buFont typeface="Wingdings" panose="05000000000000000000" pitchFamily="2" charset="2"/>
              <a:buChar char="ü"/>
            </a:pPr>
            <a:r>
              <a:rPr lang="ka-GE" sz="2000" dirty="0"/>
              <a:t>ხორციელდება დროში</a:t>
            </a:r>
          </a:p>
          <a:p>
            <a:pPr marL="342900" lvl="0" algn="l" rtl="0">
              <a:lnSpc>
                <a:spcPct val="115000"/>
              </a:lnSpc>
              <a:spcBef>
                <a:spcPts val="1000"/>
              </a:spcBef>
              <a:spcAft>
                <a:spcPts val="0"/>
              </a:spcAft>
              <a:buClrTx/>
              <a:buFont typeface="Wingdings" panose="05000000000000000000" pitchFamily="2" charset="2"/>
              <a:buChar char="ü"/>
            </a:pPr>
            <a:r>
              <a:rPr lang="ka-GE" sz="2000" dirty="0"/>
              <a:t>მორგებულია ზრდასრული მოსწავლის საჭიროებებზე</a:t>
            </a:r>
          </a:p>
          <a:p>
            <a:pPr marL="342900" lvl="0" algn="l" rtl="0">
              <a:lnSpc>
                <a:spcPct val="115000"/>
              </a:lnSpc>
              <a:spcBef>
                <a:spcPts val="1000"/>
              </a:spcBef>
              <a:spcAft>
                <a:spcPts val="0"/>
              </a:spcAft>
              <a:buClrTx/>
              <a:buFont typeface="Wingdings" panose="05000000000000000000" pitchFamily="2" charset="2"/>
              <a:buChar char="ü"/>
            </a:pPr>
            <a:r>
              <a:rPr lang="ka-GE" sz="2000" dirty="0"/>
              <a:t>შეესაბამება </a:t>
            </a:r>
            <a:r>
              <a:rPr lang="en-US" sz="2000" dirty="0" err="1"/>
              <a:t>Cognia</a:t>
            </a:r>
            <a:r>
              <a:rPr lang="en-US" sz="2000" dirty="0"/>
              <a:t> </a:t>
            </a:r>
            <a:r>
              <a:rPr lang="ka-GE" sz="2000" dirty="0"/>
              <a:t>ეფექტურობის სტანდარტებს - </a:t>
            </a:r>
            <a:r>
              <a:rPr lang="en-US" sz="2000" dirty="0" err="1">
                <a:solidFill>
                  <a:srgbClr val="FF554D"/>
                </a:solidFill>
                <a:highlight>
                  <a:srgbClr val="FFFFFF"/>
                </a:highlight>
                <a:uFill>
                  <a:noFill/>
                </a:uFill>
                <a:hlinkClick r:id="rId3">
                  <a:extLst>
                    <a:ext uri="{A12FA001-AC4F-418D-AE19-62706E023703}">
                      <ahyp:hlinkClr xmlns:ahyp="http://schemas.microsoft.com/office/drawing/2018/hyperlinkcolor" val="tx"/>
                    </a:ext>
                  </a:extLst>
                </a:hlinkClick>
              </a:rPr>
              <a:t>Cognia</a:t>
            </a:r>
            <a:r>
              <a:rPr lang="en-US" sz="2000" dirty="0">
                <a:solidFill>
                  <a:srgbClr val="FF554D"/>
                </a:solidFill>
                <a:highlight>
                  <a:srgbClr val="FFFFFF"/>
                </a:highlight>
                <a:uFill>
                  <a:noFill/>
                </a:uFill>
                <a:hlinkClick r:id="rId3">
                  <a:extLst>
                    <a:ext uri="{A12FA001-AC4F-418D-AE19-62706E023703}">
                      <ahyp:hlinkClr xmlns:ahyp="http://schemas.microsoft.com/office/drawing/2018/hyperlinkcolor" val="tx"/>
                    </a:ext>
                  </a:extLst>
                </a:hlinkClick>
              </a:rPr>
              <a:t> Performance Standards</a:t>
            </a:r>
            <a:endParaRPr sz="2000" dirty="0">
              <a:solidFill>
                <a:srgbClr val="FF554D"/>
              </a:solidFill>
              <a:highlight>
                <a:srgbClr val="FFFFFF"/>
              </a:highlight>
            </a:endParaRPr>
          </a:p>
        </p:txBody>
      </p:sp>
      <p:pic>
        <p:nvPicPr>
          <p:cNvPr id="3" name="Picture 2" descr="A person talking to a person sitting in a chair&#10;&#10;AI-generated content may be incorrect.">
            <a:extLst>
              <a:ext uri="{FF2B5EF4-FFF2-40B4-BE49-F238E27FC236}">
                <a16:creationId xmlns:a16="http://schemas.microsoft.com/office/drawing/2014/main" id="{3FE91473-58D0-A3E9-755A-2ED0BA36DB5F}"/>
              </a:ext>
            </a:extLst>
          </p:cNvPr>
          <p:cNvPicPr>
            <a:picLocks noChangeAspect="1"/>
          </p:cNvPicPr>
          <p:nvPr/>
        </p:nvPicPr>
        <p:blipFill>
          <a:blip r:embed="rId4" cstate="screen">
            <a:extLst>
              <a:ext uri="{28A0092B-C50C-407E-A947-70E740481C1C}">
                <a14:useLocalDpi xmlns:a14="http://schemas.microsoft.com/office/drawing/2010/main"/>
              </a:ext>
            </a:extLst>
          </a:blip>
          <a:srcRect b="-3751"/>
          <a:stretch/>
        </p:blipFill>
        <p:spPr>
          <a:xfrm>
            <a:off x="401893" y="1825625"/>
            <a:ext cx="5226176" cy="4351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p13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t>კონფერენციები და ღონისძიებები</a:t>
            </a:r>
            <a:endParaRPr sz="3600" dirty="0"/>
          </a:p>
        </p:txBody>
      </p:sp>
      <p:sp>
        <p:nvSpPr>
          <p:cNvPr id="1022" name="Google Shape;1022;p133"/>
          <p:cNvSpPr txBox="1">
            <a:spLocks noGrp="1"/>
          </p:cNvSpPr>
          <p:nvPr>
            <p:ph type="body" idx="1"/>
          </p:nvPr>
        </p:nvSpPr>
        <p:spPr>
          <a:xfrm>
            <a:off x="5724750" y="1825625"/>
            <a:ext cx="5629200" cy="4079748"/>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r>
              <a:rPr lang="en-US" sz="2200" dirty="0" err="1"/>
              <a:t>Cognia</a:t>
            </a:r>
            <a:r>
              <a:rPr lang="ka-GE" sz="2200" dirty="0"/>
              <a:t>-ს</a:t>
            </a:r>
            <a:r>
              <a:rPr lang="en-US" sz="2200" dirty="0"/>
              <a:t> </a:t>
            </a:r>
            <a:r>
              <a:rPr lang="ka-GE" sz="2200" dirty="0"/>
              <a:t>ღონისძიებები, მათ შორის </a:t>
            </a:r>
            <a:r>
              <a:rPr lang="en-US" sz="2200" dirty="0"/>
              <a:t>IMPACT </a:t>
            </a:r>
            <a:r>
              <a:rPr lang="ka-GE" sz="2200" dirty="0"/>
              <a:t>კონფერენციები, უზრუნველყოფენ შესაძლებლობას: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თანამშრომლობისა და </a:t>
            </a:r>
            <a:r>
              <a:rPr lang="ka-GE" sz="2200" dirty="0" err="1"/>
              <a:t>ნეთვერქინგის</a:t>
            </a:r>
            <a:r>
              <a:rPr lang="ka-GE" sz="2200" dirty="0"/>
              <a:t> შექმნისთვის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პროფესიულ განათლებაში ჩართულობისთვის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უწყვეტი გაუმჯობესების პროცესის</a:t>
            </a:r>
            <a:endParaRPr lang="en-US" sz="2200" dirty="0"/>
          </a:p>
        </p:txBody>
      </p:sp>
      <p:pic>
        <p:nvPicPr>
          <p:cNvPr id="5" name="Picture 4" descr="A person standing on a podium in front of a crowd of people&#10;&#10;AI-generated content may be incorrect.">
            <a:extLst>
              <a:ext uri="{FF2B5EF4-FFF2-40B4-BE49-F238E27FC236}">
                <a16:creationId xmlns:a16="http://schemas.microsoft.com/office/drawing/2014/main" id="{0D7FD45D-D0CB-CBA6-0031-DB5863076463}"/>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959970" y="1825625"/>
            <a:ext cx="4333390" cy="407974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sp>
        <p:nvSpPr>
          <p:cNvPr id="1036" name="Google Shape;1036;p13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t>განვითარება, როგორც უწყვეტი პროცესი</a:t>
            </a:r>
            <a:endParaRPr sz="3600" dirty="0"/>
          </a:p>
        </p:txBody>
      </p:sp>
      <p:sp>
        <p:nvSpPr>
          <p:cNvPr id="1037" name="Google Shape;1037;p135"/>
          <p:cNvSpPr txBox="1">
            <a:spLocks noGrp="1"/>
          </p:cNvSpPr>
          <p:nvPr>
            <p:ph type="body" idx="1"/>
          </p:nvPr>
        </p:nvSpPr>
        <p:spPr>
          <a:xfrm>
            <a:off x="861391" y="2304690"/>
            <a:ext cx="6262842" cy="3430485"/>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ka-GE" sz="2200" dirty="0"/>
              <a:t>ჩვენი გაუმჯობესების გეგმა მოიცავს შემდეგ პუნქტებს: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სტრატეგიულ აზროვნებასა და დაგეგმვას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დიაგნოსტიკურ მიმოხილვებს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err="1"/>
              <a:t>რეფორმულ</a:t>
            </a:r>
            <a:r>
              <a:rPr lang="ka-GE" sz="2200" dirty="0"/>
              <a:t> სერვისებს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ლიდერობას</a:t>
            </a:r>
            <a:r>
              <a:rPr lang="en-US" sz="2200" dirty="0"/>
              <a:t> </a:t>
            </a:r>
            <a:r>
              <a:rPr lang="ka-GE" sz="2200" dirty="0"/>
              <a:t>მომავლისათვის</a:t>
            </a:r>
            <a:endParaRPr lang="en-US" sz="2200" dirty="0"/>
          </a:p>
        </p:txBody>
      </p:sp>
      <p:pic>
        <p:nvPicPr>
          <p:cNvPr id="3" name="Picture 2">
            <a:extLst>
              <a:ext uri="{FF2B5EF4-FFF2-40B4-BE49-F238E27FC236}">
                <a16:creationId xmlns:a16="http://schemas.microsoft.com/office/drawing/2014/main" id="{8AA5F2FD-0F37-5885-5238-BBA37D8E050A}"/>
              </a:ext>
            </a:extLst>
          </p:cNvPr>
          <p:cNvPicPr>
            <a:picLocks noChangeAspect="1"/>
          </p:cNvPicPr>
          <p:nvPr/>
        </p:nvPicPr>
        <p:blipFill>
          <a:blip r:embed="rId3" cstate="screen">
            <a:extLst>
              <a:ext uri="{28A0092B-C50C-407E-A947-70E740481C1C}">
                <a14:useLocalDpi xmlns:a14="http://schemas.microsoft.com/office/drawing/2010/main"/>
              </a:ext>
            </a:extLst>
          </a:blip>
          <a:srcRect b="-722"/>
          <a:stretch/>
        </p:blipFill>
        <p:spPr>
          <a:xfrm>
            <a:off x="7561690" y="2092342"/>
            <a:ext cx="3522293" cy="364283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EED5-37C9-18BA-A08C-1BCEC459B2CC}"/>
              </a:ext>
            </a:extLst>
          </p:cNvPr>
          <p:cNvSpPr>
            <a:spLocks noGrp="1"/>
          </p:cNvSpPr>
          <p:nvPr>
            <p:ph type="title"/>
          </p:nvPr>
        </p:nvSpPr>
        <p:spPr/>
        <p:txBody>
          <a:bodyPr>
            <a:normAutofit/>
          </a:bodyPr>
          <a:lstStyle/>
          <a:p>
            <a:pPr algn="ctr"/>
            <a:r>
              <a:rPr lang="ka-GE" sz="3600" dirty="0">
                <a:cs typeface="Arial" panose="020B0604020202020204" pitchFamily="34" charset="0"/>
              </a:rPr>
              <a:t>სტრატეგიული აზროვნება და დაგეგმვა</a:t>
            </a:r>
            <a:endParaRPr lang="en-US" sz="3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91A1433-ECA4-E614-4492-F985E4EB9BBE}"/>
              </a:ext>
            </a:extLst>
          </p:cNvPr>
          <p:cNvSpPr txBox="1"/>
          <p:nvPr/>
        </p:nvSpPr>
        <p:spPr>
          <a:xfrm>
            <a:off x="5686804" y="1729245"/>
            <a:ext cx="6098796" cy="4154984"/>
          </a:xfrm>
          <a:prstGeom prst="rect">
            <a:avLst/>
          </a:prstGeom>
          <a:noFill/>
        </p:spPr>
        <p:txBody>
          <a:bodyPr wrap="square">
            <a:spAutoFit/>
          </a:bodyPr>
          <a:lstStyle/>
          <a:p>
            <a:r>
              <a:rPr lang="en-US" sz="2200" dirty="0" err="1"/>
              <a:t>Cognia</a:t>
            </a:r>
            <a:r>
              <a:rPr lang="en-US" sz="2200" dirty="0"/>
              <a:t>-</a:t>
            </a:r>
            <a:r>
              <a:rPr lang="ka-GE" sz="2200" dirty="0"/>
              <a:t>ს</a:t>
            </a:r>
            <a:r>
              <a:rPr lang="en-US" sz="2200" dirty="0"/>
              <a:t> </a:t>
            </a:r>
            <a:r>
              <a:rPr lang="ka-GE" sz="2200" dirty="0"/>
              <a:t>სტრატეგიული აზროვნება და დაგეგმვა არის </a:t>
            </a:r>
            <a:r>
              <a:rPr lang="en-US" sz="2200" dirty="0"/>
              <a:t>ESSA-</a:t>
            </a:r>
            <a:r>
              <a:rPr lang="ka-GE" sz="2200" dirty="0"/>
              <a:t>ს მესამე დონის მტკიცებულებაზე დაფუძნებული ინტერვენცია, რომელიც ეხმარება ლიდერებს:</a:t>
            </a:r>
          </a:p>
          <a:p>
            <a:endParaRPr lang="ka-GE" sz="2200" dirty="0"/>
          </a:p>
          <a:p>
            <a:pPr marL="342900" indent="-342900">
              <a:buSzPct val="90000"/>
              <a:buFont typeface="Wingdings" panose="05000000000000000000" pitchFamily="2" charset="2"/>
              <a:buChar char="ü"/>
            </a:pPr>
            <a:r>
              <a:rPr lang="ka-GE" sz="2200" dirty="0"/>
              <a:t>შექმნან მდგრადი, ეფექტიანი გეგმები</a:t>
            </a:r>
          </a:p>
          <a:p>
            <a:pPr marL="342900" indent="-342900">
              <a:buSzPct val="90000"/>
              <a:buFont typeface="Wingdings" panose="05000000000000000000" pitchFamily="2" charset="2"/>
              <a:buChar char="ü"/>
            </a:pPr>
            <a:r>
              <a:rPr lang="ka-GE" sz="2200" dirty="0"/>
              <a:t>გადალახონ სტანდარტების შესაბამისობის დონე და შექმნან გრძელვადიანი პროგრესი</a:t>
            </a:r>
          </a:p>
          <a:p>
            <a:pPr marL="342900" indent="-342900">
              <a:buSzPct val="90000"/>
              <a:buFont typeface="Wingdings" panose="05000000000000000000" pitchFamily="2" charset="2"/>
              <a:buChar char="ü"/>
            </a:pPr>
            <a:r>
              <a:rPr lang="ka-GE" sz="2200" dirty="0"/>
              <a:t>ფოკუსირდნენ მოსწავლეთა </a:t>
            </a:r>
            <a:r>
              <a:rPr lang="ka-GE" sz="2200" dirty="0" err="1"/>
              <a:t>ჰოლისტურ</a:t>
            </a:r>
            <a:r>
              <a:rPr lang="ka-GE" sz="2200" dirty="0"/>
              <a:t> საჭიროებებზე</a:t>
            </a:r>
          </a:p>
          <a:p>
            <a:pPr marL="342900" indent="-342900">
              <a:buSzPct val="90000"/>
              <a:buFont typeface="Wingdings" panose="05000000000000000000" pitchFamily="2" charset="2"/>
              <a:buChar char="ü"/>
            </a:pPr>
            <a:r>
              <a:rPr lang="ka-GE" sz="2200" dirty="0"/>
              <a:t>უზრუნველყონ ყველა საჭირო მხარის ჩართულობა</a:t>
            </a:r>
            <a:endParaRPr lang="en-US" sz="2200" dirty="0">
              <a:solidFill>
                <a:srgbClr val="212529"/>
              </a:solidFill>
              <a:highlight>
                <a:srgbClr val="FFFFFF"/>
              </a:highlight>
            </a:endParaRPr>
          </a:p>
        </p:txBody>
      </p:sp>
      <p:pic>
        <p:nvPicPr>
          <p:cNvPr id="4" name="Google Shape;1038;p135">
            <a:extLst>
              <a:ext uri="{FF2B5EF4-FFF2-40B4-BE49-F238E27FC236}">
                <a16:creationId xmlns:a16="http://schemas.microsoft.com/office/drawing/2014/main" id="{A280C906-72D7-4EC6-1402-08797A703981}"/>
              </a:ext>
            </a:extLst>
          </p:cNvPr>
          <p:cNvPicPr preferRelativeResize="0"/>
          <p:nvPr/>
        </p:nvPicPr>
        <p:blipFill>
          <a:blip r:embed="rId3" cstate="email">
            <a:extLst>
              <a:ext uri="{28A0092B-C50C-407E-A947-70E740481C1C}">
                <a14:useLocalDpi xmlns:a14="http://schemas.microsoft.com/office/drawing/2010/main"/>
              </a:ext>
            </a:extLst>
          </a:blip>
          <a:srcRect t="-2444" r="-701"/>
          <a:stretch/>
        </p:blipFill>
        <p:spPr>
          <a:xfrm>
            <a:off x="838200" y="1607521"/>
            <a:ext cx="4282425" cy="4399035"/>
          </a:xfrm>
          <a:prstGeom prst="rect">
            <a:avLst/>
          </a:prstGeom>
          <a:noFill/>
          <a:ln>
            <a:noFill/>
          </a:ln>
        </p:spPr>
      </p:pic>
    </p:spTree>
    <p:extLst>
      <p:ext uri="{BB962C8B-B14F-4D97-AF65-F5344CB8AC3E}">
        <p14:creationId xmlns:p14="http://schemas.microsoft.com/office/powerpoint/2010/main" val="30099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4F193-19D7-04CE-2E48-CF1003CA6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41643-4414-40D1-0838-E1D8AEA2CB1C}"/>
              </a:ext>
            </a:extLst>
          </p:cNvPr>
          <p:cNvSpPr>
            <a:spLocks noGrp="1"/>
          </p:cNvSpPr>
          <p:nvPr>
            <p:ph type="title" idx="4294967295"/>
          </p:nvPr>
        </p:nvSpPr>
        <p:spPr>
          <a:xfrm>
            <a:off x="1361661" y="865161"/>
            <a:ext cx="9593262" cy="3846236"/>
          </a:xfrm>
        </p:spPr>
        <p:txBody>
          <a:bodyPr>
            <a:noAutofit/>
          </a:bodyPr>
          <a:lstStyle/>
          <a:p>
            <a:pPr algn="ctr">
              <a:lnSpc>
                <a:spcPct val="100000"/>
              </a:lnSpc>
              <a:spcBef>
                <a:spcPts val="600"/>
              </a:spcBef>
              <a:spcAft>
                <a:spcPts val="600"/>
              </a:spcAft>
            </a:pPr>
            <a:r>
              <a:rPr lang="ka-GE" sz="2800" b="1" dirty="0">
                <a:solidFill>
                  <a:schemeClr val="tx1"/>
                </a:solidFill>
                <a:latin typeface="Arial" panose="020B0604020202020204" pitchFamily="34" charset="0"/>
                <a:cs typeface="Arial" panose="020B0604020202020204" pitchFamily="34" charset="0"/>
              </a:rPr>
              <a:t>„უწყვეტი გაუმჯობესება </a:t>
            </a:r>
            <a:r>
              <a:rPr lang="ka-GE" sz="2800" dirty="0">
                <a:solidFill>
                  <a:schemeClr val="tx1"/>
                </a:solidFill>
                <a:latin typeface="Arial" panose="020B0604020202020204" pitchFamily="34" charset="0"/>
                <a:cs typeface="Arial" panose="020B0604020202020204" pitchFamily="34" charset="0"/>
              </a:rPr>
              <a:t>არ არის გეგმა, არამედ ქცევა სკოლის კულტურაში, რომელიც მუდმივად ფოკუსირდება იმ პირობებზე, პროცესებსა და პრაქტიკებზე, რომლებიც გააუმჯობესებს სწავლა-სწავლების ხარისხს მუდმივად იმ ქცევების იდენტიფიცირებით რომელიც უნდა შენარჩუნდეს, და რომელიც უნდა შეიცვალოს.“</a:t>
            </a:r>
            <a:endParaRPr lang="en-US" sz="2800" dirty="0">
              <a:solidFill>
                <a:schemeClr val="tx1"/>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4CDEAD2F-F5CA-92D8-462C-168E40FF5639}"/>
              </a:ext>
            </a:extLst>
          </p:cNvPr>
          <p:cNvSpPr>
            <a:spLocks noGrp="1"/>
          </p:cNvSpPr>
          <p:nvPr>
            <p:ph type="body" idx="4294967295"/>
          </p:nvPr>
        </p:nvSpPr>
        <p:spPr>
          <a:xfrm>
            <a:off x="1361661" y="5600424"/>
            <a:ext cx="9593262" cy="588823"/>
          </a:xfrm>
        </p:spPr>
        <p:txBody>
          <a:bodyPr>
            <a:normAutofit/>
          </a:bodyPr>
          <a:lstStyle/>
          <a:p>
            <a:pPr marL="50800" indent="0">
              <a:buNone/>
            </a:pPr>
            <a:r>
              <a:rPr lang="en-US" sz="2400" dirty="0">
                <a:solidFill>
                  <a:schemeClr val="tx1"/>
                </a:solidFill>
              </a:rPr>
              <a:t>—Dr. Mark Elgart, Cognia President &amp; CEO</a:t>
            </a:r>
          </a:p>
        </p:txBody>
      </p:sp>
    </p:spTree>
    <p:extLst>
      <p:ext uri="{BB962C8B-B14F-4D97-AF65-F5344CB8AC3E}">
        <p14:creationId xmlns:p14="http://schemas.microsoft.com/office/powerpoint/2010/main" val="2984072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13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t>გარდაქმნის სერვისები</a:t>
            </a:r>
            <a:endParaRPr sz="3600" dirty="0"/>
          </a:p>
        </p:txBody>
      </p:sp>
      <p:sp>
        <p:nvSpPr>
          <p:cNvPr id="1045" name="Google Shape;1045;p136"/>
          <p:cNvSpPr txBox="1">
            <a:spLocks noGrp="1"/>
          </p:cNvSpPr>
          <p:nvPr>
            <p:ph type="body" idx="1"/>
          </p:nvPr>
        </p:nvSpPr>
        <p:spPr>
          <a:xfrm>
            <a:off x="838200" y="1690825"/>
            <a:ext cx="6069496" cy="4541010"/>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ka-GE" sz="2200" dirty="0"/>
              <a:t>ჩვენ გთავაზობთ რეფორმის სერვისებს  სკოლებისთვის, რომლებიც საჭიროებენ მიზნობრივ მხარდაჭერას (</a:t>
            </a:r>
            <a:r>
              <a:rPr lang="en-US" sz="2200" dirty="0"/>
              <a:t>TSI</a:t>
            </a:r>
            <a:r>
              <a:rPr lang="ka-GE" sz="2200" dirty="0"/>
              <a:t>)</a:t>
            </a:r>
            <a:r>
              <a:rPr lang="en-US" sz="2200" dirty="0"/>
              <a:t> </a:t>
            </a:r>
            <a:r>
              <a:rPr lang="ka-GE" sz="2200" dirty="0"/>
              <a:t>ან კომპლექსურ მხარდაჭერას (</a:t>
            </a:r>
            <a:r>
              <a:rPr lang="en-US" sz="2200" dirty="0"/>
              <a:t>CSI</a:t>
            </a:r>
            <a:r>
              <a:rPr lang="ka-GE" sz="2200" dirty="0"/>
              <a:t>). ეს პროცესი მოიცავს: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შეფასებებს და დაკვირვებებს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მორგებულ გაუმჯობესების გეგმებს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სპეციფიკურ ინტერვენციებს</a:t>
            </a:r>
          </a:p>
          <a:p>
            <a:pPr marL="342900" lvl="0" algn="l" rtl="0">
              <a:lnSpc>
                <a:spcPct val="115000"/>
              </a:lnSpc>
              <a:spcBef>
                <a:spcPts val="1000"/>
              </a:spcBef>
              <a:spcAft>
                <a:spcPts val="0"/>
              </a:spcAft>
              <a:buClrTx/>
              <a:buSzPct val="90000"/>
              <a:buFont typeface="Wingdings" panose="05000000000000000000" pitchFamily="2" charset="2"/>
              <a:buChar char="ü"/>
            </a:pPr>
            <a:r>
              <a:rPr lang="ka-GE" sz="2200" dirty="0"/>
              <a:t>პროგრესის მონიტორინგს ცვლილების გამყარებისათვის</a:t>
            </a:r>
            <a:endParaRPr lang="en-US" sz="2200" dirty="0"/>
          </a:p>
        </p:txBody>
      </p:sp>
      <p:pic>
        <p:nvPicPr>
          <p:cNvPr id="2" name="Picture 1" descr="A diagram of a circular diagram&#10;&#10;Description automatically generated">
            <a:extLst>
              <a:ext uri="{FF2B5EF4-FFF2-40B4-BE49-F238E27FC236}">
                <a16:creationId xmlns:a16="http://schemas.microsoft.com/office/drawing/2014/main" id="{4ABB173D-2757-0072-7FA4-CCE54366B5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8913" y="1903930"/>
            <a:ext cx="5097368" cy="4114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3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algn="ctr"/>
            <a:r>
              <a:rPr lang="ka-GE" sz="3600" dirty="0"/>
              <a:t>კვლევა და ინოვაცია:</a:t>
            </a:r>
            <a:br>
              <a:rPr lang="ka-GE" sz="3600" dirty="0"/>
            </a:br>
            <a:r>
              <a:rPr lang="ka-GE" sz="3600" dirty="0"/>
              <a:t>დააკვირდი, შეაფასე, ისწავლე, გააუმჯობესე</a:t>
            </a:r>
            <a:endParaRPr sz="3600" dirty="0"/>
          </a:p>
        </p:txBody>
      </p:sp>
      <p:sp>
        <p:nvSpPr>
          <p:cNvPr id="1068" name="Google Shape;1068;p139"/>
          <p:cNvSpPr txBox="1">
            <a:spLocks noGrp="1"/>
          </p:cNvSpPr>
          <p:nvPr>
            <p:ph type="body" idx="1"/>
          </p:nvPr>
        </p:nvSpPr>
        <p:spPr>
          <a:xfrm>
            <a:off x="983973" y="1934000"/>
            <a:ext cx="5208105" cy="4187549"/>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2200" dirty="0" err="1"/>
              <a:t>Cognia</a:t>
            </a:r>
            <a:r>
              <a:rPr lang="en-US" sz="2200" dirty="0"/>
              <a:t> </a:t>
            </a:r>
            <a:r>
              <a:rPr lang="ka-GE" sz="2200" dirty="0"/>
              <a:t>იყენებს თავის კვლევით შესაძლებლობებს და რესურებს, რათა შეისწავლოს მნიშვნელოვანი საკითხები განათლებაში:</a:t>
            </a:r>
          </a:p>
          <a:p>
            <a:pPr marL="0" lvl="0" indent="0" algn="l" rtl="0">
              <a:lnSpc>
                <a:spcPct val="115000"/>
              </a:lnSpc>
              <a:spcBef>
                <a:spcPts val="0"/>
              </a:spcBef>
              <a:spcAft>
                <a:spcPts val="0"/>
              </a:spcAft>
              <a:buNone/>
            </a:pPr>
            <a:endParaRPr lang="ka-GE" sz="2200" dirty="0"/>
          </a:p>
          <a:p>
            <a:pPr marL="342900" lvl="0" algn="l" rtl="0">
              <a:lnSpc>
                <a:spcPct val="115000"/>
              </a:lnSpc>
              <a:spcBef>
                <a:spcPts val="0"/>
              </a:spcBef>
              <a:spcAft>
                <a:spcPts val="0"/>
              </a:spcAft>
              <a:buClrTx/>
              <a:buSzPct val="90000"/>
              <a:buFont typeface="Wingdings" panose="05000000000000000000" pitchFamily="2" charset="2"/>
              <a:buChar char="ü"/>
            </a:pPr>
            <a:r>
              <a:rPr lang="ka-GE" sz="2200" dirty="0"/>
              <a:t>დოკუმენტაცია</a:t>
            </a:r>
          </a:p>
          <a:p>
            <a:pPr marL="342900" lvl="0" algn="l" rtl="0">
              <a:lnSpc>
                <a:spcPct val="115000"/>
              </a:lnSpc>
              <a:spcBef>
                <a:spcPts val="0"/>
              </a:spcBef>
              <a:spcAft>
                <a:spcPts val="0"/>
              </a:spcAft>
              <a:buClrTx/>
              <a:buSzPct val="90000"/>
              <a:buFont typeface="Wingdings" panose="05000000000000000000" pitchFamily="2" charset="2"/>
              <a:buChar char="ü"/>
            </a:pPr>
            <a:r>
              <a:rPr lang="ka-GE" sz="2200" dirty="0"/>
              <a:t>პოლისები</a:t>
            </a:r>
          </a:p>
          <a:p>
            <a:pPr marL="342900" lvl="0" algn="l" rtl="0">
              <a:lnSpc>
                <a:spcPct val="115000"/>
              </a:lnSpc>
              <a:spcBef>
                <a:spcPts val="0"/>
              </a:spcBef>
              <a:spcAft>
                <a:spcPts val="0"/>
              </a:spcAft>
              <a:buClrTx/>
              <a:buSzPct val="90000"/>
              <a:buFont typeface="Wingdings" panose="05000000000000000000" pitchFamily="2" charset="2"/>
              <a:buChar char="ü"/>
            </a:pPr>
            <a:r>
              <a:rPr lang="ka-GE" sz="2200" dirty="0"/>
              <a:t>კვლევითი მიმოხილვები</a:t>
            </a:r>
          </a:p>
          <a:p>
            <a:pPr marL="342900" lvl="0" algn="l" rtl="0">
              <a:lnSpc>
                <a:spcPct val="115000"/>
              </a:lnSpc>
              <a:spcBef>
                <a:spcPts val="0"/>
              </a:spcBef>
              <a:spcAft>
                <a:spcPts val="0"/>
              </a:spcAft>
              <a:buClrTx/>
              <a:buSzPct val="90000"/>
              <a:buFont typeface="Wingdings" panose="05000000000000000000" pitchFamily="2" charset="2"/>
              <a:buChar char="ü"/>
            </a:pPr>
            <a:r>
              <a:rPr lang="ka-GE" sz="2200" dirty="0"/>
              <a:t>ჩვენი ციფრული ჟურნალი - </a:t>
            </a:r>
          </a:p>
          <a:p>
            <a:pPr marL="0" lvl="0" indent="0" algn="l" defTabSz="339725" rtl="0">
              <a:lnSpc>
                <a:spcPct val="115000"/>
              </a:lnSpc>
              <a:spcBef>
                <a:spcPts val="0"/>
              </a:spcBef>
              <a:spcAft>
                <a:spcPts val="0"/>
              </a:spcAft>
              <a:buClrTx/>
              <a:buSzPct val="90000"/>
              <a:buNone/>
            </a:pPr>
            <a:r>
              <a:rPr lang="ka-GE" sz="2200" dirty="0"/>
              <a:t>	</a:t>
            </a:r>
            <a:r>
              <a:rPr lang="en-US" sz="2200" dirty="0"/>
              <a:t>The Source</a:t>
            </a:r>
            <a:endParaRPr dirty="0"/>
          </a:p>
        </p:txBody>
      </p:sp>
      <p:pic>
        <p:nvPicPr>
          <p:cNvPr id="1069" name="Google Shape;1069;p13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369800" y="1934000"/>
            <a:ext cx="4914025" cy="3591625"/>
          </a:xfrm>
          <a:prstGeom prst="rect">
            <a:avLst/>
          </a:prstGeom>
          <a:noFill/>
          <a:ln w="12700">
            <a:solidFill>
              <a:schemeClr val="tx2"/>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6" name="Google Shape;1076;p140"/>
          <p:cNvSpPr txBox="1">
            <a:spLocks noGrp="1"/>
          </p:cNvSpPr>
          <p:nvPr>
            <p:ph type="title"/>
          </p:nvPr>
        </p:nvSpPr>
        <p:spPr>
          <a:xfrm>
            <a:off x="785751"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ka-GE" sz="3600" dirty="0">
                <a:latin typeface="Arial" panose="020B0604020202020204" pitchFamily="34" charset="0"/>
                <a:ea typeface="Kigelia Light" panose="020B0502040204020203" pitchFamily="34" charset="0"/>
                <a:cs typeface="Arial" panose="020B0604020202020204" pitchFamily="34" charset="0"/>
              </a:rPr>
              <a:t>გამოცდილება, რომელიც მნიშვნელოვანია</a:t>
            </a:r>
            <a:endParaRPr lang="en-US" sz="3600" dirty="0">
              <a:latin typeface="Arial" panose="020B0604020202020204" pitchFamily="34" charset="0"/>
              <a:ea typeface="Kigelia Light" panose="020B0502040204020203" pitchFamily="34" charset="0"/>
              <a:cs typeface="Arial" panose="020B0604020202020204" pitchFamily="34" charset="0"/>
            </a:endParaRPr>
          </a:p>
        </p:txBody>
      </p:sp>
      <p:sp>
        <p:nvSpPr>
          <p:cNvPr id="1077" name="Google Shape;1077;p140"/>
          <p:cNvSpPr txBox="1">
            <a:spLocks noGrp="1"/>
          </p:cNvSpPr>
          <p:nvPr>
            <p:ph type="body" idx="1"/>
          </p:nvPr>
        </p:nvSpPr>
        <p:spPr>
          <a:xfrm>
            <a:off x="1014351" y="1690825"/>
            <a:ext cx="5555414" cy="3831375"/>
          </a:xfrm>
          <a:prstGeom prst="rect">
            <a:avLst/>
          </a:prstGeom>
        </p:spPr>
        <p:txBody>
          <a:bodyPr spcFirstLastPara="1" wrap="square" lIns="91425" tIns="45700" rIns="91425" bIns="45700" anchor="t" anchorCtr="0">
            <a:normAutofit fontScale="92500" lnSpcReduction="10000"/>
          </a:bodyPr>
          <a:lstStyle/>
          <a:p>
            <a:pPr marL="0" lvl="0" indent="0" algn="l" rtl="0">
              <a:lnSpc>
                <a:spcPct val="115000"/>
              </a:lnSpc>
              <a:spcBef>
                <a:spcPts val="1000"/>
              </a:spcBef>
              <a:spcAft>
                <a:spcPts val="0"/>
              </a:spcAft>
              <a:buNone/>
            </a:pPr>
            <a:r>
              <a:rPr lang="en-US" sz="2200" dirty="0" err="1"/>
              <a:t>Cognia</a:t>
            </a:r>
            <a:r>
              <a:rPr lang="en-US" sz="2200" dirty="0"/>
              <a:t>-</a:t>
            </a:r>
            <a:r>
              <a:rPr lang="ka-GE" sz="2200" dirty="0"/>
              <a:t>ს ფართო ქსელის წყალობით ჩვენ გვაქვს სკოლებისა და ქვეყნების მრავალფეროვან გამოწვევებთან ურთიერთობის გამოცდილება.</a:t>
            </a:r>
          </a:p>
          <a:p>
            <a:pPr marL="0" lvl="0" indent="0" algn="l" rtl="0">
              <a:lnSpc>
                <a:spcPct val="115000"/>
              </a:lnSpc>
              <a:spcBef>
                <a:spcPts val="1000"/>
              </a:spcBef>
              <a:spcAft>
                <a:spcPts val="0"/>
              </a:spcAft>
              <a:buNone/>
            </a:pPr>
            <a:br>
              <a:rPr lang="ka-GE" sz="2200" dirty="0"/>
            </a:br>
            <a:r>
              <a:rPr lang="ka-GE" sz="2200" dirty="0"/>
              <a:t>ჩვენ ვაზიარებთ ისტორიებს ჩვენი ქსელიდან, რათა გაჩვენოთ, როგორ მუშაობენ ისინი </a:t>
            </a:r>
            <a:r>
              <a:rPr lang="en-US" sz="2200" dirty="0" err="1"/>
              <a:t>Cognia</a:t>
            </a:r>
            <a:r>
              <a:rPr lang="en-US" sz="2200" dirty="0"/>
              <a:t>-</a:t>
            </a:r>
            <a:r>
              <a:rPr lang="ka-GE" sz="2200" dirty="0"/>
              <a:t>სთან ერთად მოსწავლეთა სრული  პოტენციალის მხარდასაჭერად.</a:t>
            </a:r>
          </a:p>
          <a:p>
            <a:pPr marL="0" lvl="0" indent="0" algn="l" rtl="0">
              <a:lnSpc>
                <a:spcPct val="115000"/>
              </a:lnSpc>
              <a:spcBef>
                <a:spcPts val="1000"/>
              </a:spcBef>
              <a:spcAft>
                <a:spcPts val="0"/>
              </a:spcAft>
              <a:buNone/>
            </a:pPr>
            <a:r>
              <a:rPr lang="en-US" sz="2400" dirty="0">
                <a:hlinkClick r:id="rId3"/>
              </a:rPr>
              <a:t>stories from our network</a:t>
            </a:r>
            <a:endParaRPr lang="en-US" sz="2400" dirty="0"/>
          </a:p>
        </p:txBody>
      </p:sp>
      <p:pic>
        <p:nvPicPr>
          <p:cNvPr id="3" name="Picture 2">
            <a:hlinkClick r:id="rId3"/>
            <a:extLst>
              <a:ext uri="{FF2B5EF4-FFF2-40B4-BE49-F238E27FC236}">
                <a16:creationId xmlns:a16="http://schemas.microsoft.com/office/drawing/2014/main" id="{7A408333-B5B5-A850-3AC2-F2F12DBD195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500029" y="1423236"/>
            <a:ext cx="3585194" cy="4636152"/>
          </a:xfrm>
          <a:prstGeom prst="rect">
            <a:avLst/>
          </a:prstGeom>
          <a:ln>
            <a:solidFill>
              <a:schemeClr val="tx2"/>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3">
          <a:extLst>
            <a:ext uri="{FF2B5EF4-FFF2-40B4-BE49-F238E27FC236}">
              <a16:creationId xmlns:a16="http://schemas.microsoft.com/office/drawing/2014/main" id="{9BD0AA68-068D-3E17-8631-353F5F384F1F}"/>
            </a:ext>
          </a:extLst>
        </p:cNvPr>
        <p:cNvGrpSpPr/>
        <p:nvPr/>
      </p:nvGrpSpPr>
      <p:grpSpPr>
        <a:xfrm>
          <a:off x="0" y="0"/>
          <a:ext cx="0" cy="0"/>
          <a:chOff x="0" y="0"/>
          <a:chExt cx="0" cy="0"/>
        </a:xfrm>
      </p:grpSpPr>
      <p:sp>
        <p:nvSpPr>
          <p:cNvPr id="1084" name="Google Shape;1084;p141">
            <a:extLst>
              <a:ext uri="{FF2B5EF4-FFF2-40B4-BE49-F238E27FC236}">
                <a16:creationId xmlns:a16="http://schemas.microsoft.com/office/drawing/2014/main" id="{56893EAE-2CED-63D0-0A2E-09975FD0A391}"/>
              </a:ext>
            </a:extLst>
          </p:cNvPr>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3600" dirty="0" err="1"/>
              <a:t>Cognia</a:t>
            </a:r>
            <a:r>
              <a:rPr lang="en-US" sz="3600" dirty="0"/>
              <a:t> </a:t>
            </a:r>
            <a:r>
              <a:rPr lang="ka-GE" sz="3600" dirty="0"/>
              <a:t>და საზოგადოება</a:t>
            </a:r>
            <a:endParaRPr sz="3600" dirty="0"/>
          </a:p>
        </p:txBody>
      </p:sp>
      <p:sp>
        <p:nvSpPr>
          <p:cNvPr id="1085" name="Google Shape;1085;p141">
            <a:extLst>
              <a:ext uri="{FF2B5EF4-FFF2-40B4-BE49-F238E27FC236}">
                <a16:creationId xmlns:a16="http://schemas.microsoft.com/office/drawing/2014/main" id="{938238D0-F83E-13D2-BB1C-6498F5A67B3E}"/>
              </a:ext>
            </a:extLst>
          </p:cNvPr>
          <p:cNvSpPr txBox="1">
            <a:spLocks noGrp="1"/>
          </p:cNvSpPr>
          <p:nvPr>
            <p:ph type="body" idx="1"/>
          </p:nvPr>
        </p:nvSpPr>
        <p:spPr>
          <a:xfrm>
            <a:off x="838200" y="1860709"/>
            <a:ext cx="4769959" cy="3970137"/>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200" dirty="0" err="1"/>
              <a:t>Cognia</a:t>
            </a:r>
            <a:r>
              <a:rPr lang="en-US" sz="2200" dirty="0"/>
              <a:t> </a:t>
            </a:r>
            <a:r>
              <a:rPr lang="ka-GE" sz="2200" dirty="0"/>
              <a:t>ერთგულია</a:t>
            </a:r>
            <a:r>
              <a:rPr lang="en-US" sz="2200" dirty="0"/>
              <a:t> </a:t>
            </a:r>
            <a:r>
              <a:rPr lang="ka-GE" sz="2200" dirty="0"/>
              <a:t>იმ  ფილანთროპიული ინიციატივების, რომლებიც ხელს უწყობს ბავშვების ჯანმრთელი განვითარების დადასტურებულ მიდგომებს. </a:t>
            </a:r>
          </a:p>
          <a:p>
            <a:pPr marL="0" lvl="0" indent="0" algn="l" rtl="0">
              <a:spcBef>
                <a:spcPts val="1000"/>
              </a:spcBef>
              <a:spcAft>
                <a:spcPts val="0"/>
              </a:spcAft>
              <a:buNone/>
            </a:pPr>
            <a:endParaRPr lang="ka-GE" sz="2200" dirty="0"/>
          </a:p>
          <a:p>
            <a:pPr marL="0" lvl="0" indent="0" algn="l" rtl="0">
              <a:spcBef>
                <a:spcPts val="1000"/>
              </a:spcBef>
              <a:spcAft>
                <a:spcPts val="0"/>
              </a:spcAft>
              <a:buNone/>
            </a:pPr>
            <a:r>
              <a:rPr lang="en-US" sz="2200" dirty="0" err="1"/>
              <a:t>Cognia</a:t>
            </a:r>
            <a:r>
              <a:rPr lang="en-US" sz="2200" dirty="0"/>
              <a:t>-</a:t>
            </a:r>
            <a:r>
              <a:rPr lang="ka-GE" sz="2200" dirty="0"/>
              <a:t>ს მმართველი გუნდი და საბჭო მხარს უჭერს ინიციატივებს, რაც ყველაზე მეტად ეხმარება მოზარდებს წარმატების გზის პოვნაში</a:t>
            </a:r>
            <a:endParaRPr lang="en-US" sz="2200" dirty="0"/>
          </a:p>
        </p:txBody>
      </p:sp>
      <p:pic>
        <p:nvPicPr>
          <p:cNvPr id="1086" name="Google Shape;1086;p141">
            <a:extLst>
              <a:ext uri="{FF2B5EF4-FFF2-40B4-BE49-F238E27FC236}">
                <a16:creationId xmlns:a16="http://schemas.microsoft.com/office/drawing/2014/main" id="{4F83A3A0-A455-77F7-97C3-864111B15D5F}"/>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610815" y="1860709"/>
            <a:ext cx="1712416" cy="783450"/>
          </a:xfrm>
          <a:prstGeom prst="rect">
            <a:avLst/>
          </a:prstGeom>
          <a:noFill/>
          <a:ln>
            <a:noFill/>
          </a:ln>
        </p:spPr>
      </p:pic>
      <p:pic>
        <p:nvPicPr>
          <p:cNvPr id="1087" name="Google Shape;1087;p141">
            <a:extLst>
              <a:ext uri="{FF2B5EF4-FFF2-40B4-BE49-F238E27FC236}">
                <a16:creationId xmlns:a16="http://schemas.microsoft.com/office/drawing/2014/main" id="{56657295-4D2E-3F04-6993-0EA028700F13}"/>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9523633" y="3196392"/>
            <a:ext cx="1712425" cy="740640"/>
          </a:xfrm>
          <a:prstGeom prst="rect">
            <a:avLst/>
          </a:prstGeom>
          <a:noFill/>
          <a:ln>
            <a:noFill/>
          </a:ln>
        </p:spPr>
      </p:pic>
      <p:pic>
        <p:nvPicPr>
          <p:cNvPr id="1088" name="Google Shape;1088;p141">
            <a:extLst>
              <a:ext uri="{FF2B5EF4-FFF2-40B4-BE49-F238E27FC236}">
                <a16:creationId xmlns:a16="http://schemas.microsoft.com/office/drawing/2014/main" id="{573706BF-8AEE-ABD7-760B-42B8CFCB9444}"/>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751928" y="4392073"/>
            <a:ext cx="2314902" cy="648175"/>
          </a:xfrm>
          <a:prstGeom prst="rect">
            <a:avLst/>
          </a:prstGeom>
          <a:noFill/>
          <a:ln>
            <a:noFill/>
          </a:ln>
        </p:spPr>
      </p:pic>
      <p:pic>
        <p:nvPicPr>
          <p:cNvPr id="1089" name="Google Shape;1089;p141">
            <a:extLst>
              <a:ext uri="{FF2B5EF4-FFF2-40B4-BE49-F238E27FC236}">
                <a16:creationId xmlns:a16="http://schemas.microsoft.com/office/drawing/2014/main" id="{736CE71D-03DE-FC91-64DD-8B247B483373}"/>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413061" y="5508127"/>
            <a:ext cx="2107925" cy="648188"/>
          </a:xfrm>
          <a:prstGeom prst="rect">
            <a:avLst/>
          </a:prstGeom>
          <a:noFill/>
          <a:ln>
            <a:noFill/>
          </a:ln>
        </p:spPr>
      </p:pic>
      <p:pic>
        <p:nvPicPr>
          <p:cNvPr id="1090" name="Google Shape;1090;p141">
            <a:extLst>
              <a:ext uri="{FF2B5EF4-FFF2-40B4-BE49-F238E27FC236}">
                <a16:creationId xmlns:a16="http://schemas.microsoft.com/office/drawing/2014/main" id="{38E03F98-085C-3580-ADA7-3CDABE555A7E}"/>
              </a:ext>
            </a:extLst>
          </p:cNvPr>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6610811" y="3177138"/>
            <a:ext cx="1712425" cy="779149"/>
          </a:xfrm>
          <a:prstGeom prst="rect">
            <a:avLst/>
          </a:prstGeom>
          <a:noFill/>
          <a:ln>
            <a:noFill/>
          </a:ln>
        </p:spPr>
      </p:pic>
      <p:pic>
        <p:nvPicPr>
          <p:cNvPr id="1091" name="Google Shape;1091;p141">
            <a:extLst>
              <a:ext uri="{FF2B5EF4-FFF2-40B4-BE49-F238E27FC236}">
                <a16:creationId xmlns:a16="http://schemas.microsoft.com/office/drawing/2014/main" id="{453AFB24-CC10-4C34-0F44-0FB06EFD7ECA}"/>
              </a:ext>
            </a:extLst>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9118883" y="5488610"/>
            <a:ext cx="2521925" cy="687223"/>
          </a:xfrm>
          <a:prstGeom prst="rect">
            <a:avLst/>
          </a:prstGeom>
          <a:noFill/>
          <a:ln>
            <a:noFill/>
          </a:ln>
        </p:spPr>
      </p:pic>
      <p:pic>
        <p:nvPicPr>
          <p:cNvPr id="1092" name="Google Shape;1092;p141">
            <a:extLst>
              <a:ext uri="{FF2B5EF4-FFF2-40B4-BE49-F238E27FC236}">
                <a16:creationId xmlns:a16="http://schemas.microsoft.com/office/drawing/2014/main" id="{E8ED3DBE-E923-0145-C2EA-8F2068406D8D}"/>
              </a:ext>
            </a:extLst>
          </p:cNvPr>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9325883" y="1930984"/>
            <a:ext cx="2107925" cy="642900"/>
          </a:xfrm>
          <a:prstGeom prst="rect">
            <a:avLst/>
          </a:prstGeom>
          <a:noFill/>
          <a:ln>
            <a:noFill/>
          </a:ln>
        </p:spPr>
      </p:pic>
    </p:spTree>
    <p:extLst>
      <p:ext uri="{BB962C8B-B14F-4D97-AF65-F5344CB8AC3E}">
        <p14:creationId xmlns:p14="http://schemas.microsoft.com/office/powerpoint/2010/main" val="1333660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2294-FBAE-4EF9-96D7-A6C19B128AC9}"/>
              </a:ext>
            </a:extLst>
          </p:cNvPr>
          <p:cNvSpPr>
            <a:spLocks noGrp="1"/>
          </p:cNvSpPr>
          <p:nvPr>
            <p:ph type="ctrTitle"/>
          </p:nvPr>
        </p:nvSpPr>
        <p:spPr>
          <a:xfrm>
            <a:off x="4581517" y="1725260"/>
            <a:ext cx="6407400" cy="648289"/>
          </a:xfrm>
        </p:spPr>
        <p:txBody>
          <a:bodyPr>
            <a:noAutofit/>
          </a:bodyPr>
          <a:lstStyle/>
          <a:p>
            <a:pPr algn="ctr"/>
            <a:r>
              <a:rPr lang="ka-GE" sz="3600" dirty="0"/>
              <a:t>მადლობა ყურადღებისთვის</a:t>
            </a:r>
            <a:r>
              <a:rPr lang="en-US" sz="3600" dirty="0"/>
              <a:t>!</a:t>
            </a:r>
          </a:p>
        </p:txBody>
      </p:sp>
      <p:sp>
        <p:nvSpPr>
          <p:cNvPr id="3" name="Subtitle 2">
            <a:extLst>
              <a:ext uri="{FF2B5EF4-FFF2-40B4-BE49-F238E27FC236}">
                <a16:creationId xmlns:a16="http://schemas.microsoft.com/office/drawing/2014/main" id="{6413D038-46F4-4AED-9AF3-8858320C5F99}"/>
              </a:ext>
            </a:extLst>
          </p:cNvPr>
          <p:cNvSpPr>
            <a:spLocks noGrp="1"/>
          </p:cNvSpPr>
          <p:nvPr>
            <p:ph type="subTitle" idx="1"/>
          </p:nvPr>
        </p:nvSpPr>
        <p:spPr>
          <a:xfrm>
            <a:off x="5346440" y="3825551"/>
            <a:ext cx="5321459" cy="2035084"/>
          </a:xfrm>
        </p:spPr>
        <p:txBody>
          <a:bodyPr>
            <a:normAutofit fontScale="92500" lnSpcReduction="20000"/>
          </a:bodyPr>
          <a:lstStyle/>
          <a:p>
            <a:r>
              <a:rPr lang="it-IT" dirty="0"/>
              <a:t>Irma Barbakadze, PH.D.	 </a:t>
            </a:r>
          </a:p>
          <a:p>
            <a:r>
              <a:rPr lang="it-IT" dirty="0"/>
              <a:t>Accreditation Specialist, Consultant</a:t>
            </a:r>
          </a:p>
          <a:p>
            <a:r>
              <a:rPr lang="it-IT" dirty="0"/>
              <a:t>Cognia®</a:t>
            </a:r>
          </a:p>
          <a:p>
            <a:endParaRPr lang="it-IT" dirty="0"/>
          </a:p>
          <a:p>
            <a:r>
              <a:rPr lang="it-IT" dirty="0"/>
              <a:t>Irma.Barbakadze@cognia.org</a:t>
            </a:r>
            <a:endParaRPr lang="en-US" dirty="0"/>
          </a:p>
        </p:txBody>
      </p:sp>
    </p:spTree>
    <p:extLst>
      <p:ext uri="{BB962C8B-B14F-4D97-AF65-F5344CB8AC3E}">
        <p14:creationId xmlns:p14="http://schemas.microsoft.com/office/powerpoint/2010/main" val="1987345257"/>
      </p:ext>
    </p:extLst>
  </p:cSld>
  <p:clrMapOvr>
    <a:masterClrMapping/>
  </p:clrMapOvr>
</p:sld>
</file>

<file path=ppt/theme/theme1.xml><?xml version="1.0" encoding="utf-8"?>
<a:theme xmlns:a="http://schemas.openxmlformats.org/drawingml/2006/main" name="Office Theme">
  <a:themeElements>
    <a:clrScheme name="Cognia Colors 1">
      <a:dk1>
        <a:srgbClr val="191919"/>
      </a:dk1>
      <a:lt1>
        <a:srgbClr val="FFFFFF"/>
      </a:lt1>
      <a:dk2>
        <a:srgbClr val="191919"/>
      </a:dk2>
      <a:lt2>
        <a:srgbClr val="E6E5E5"/>
      </a:lt2>
      <a:accent1>
        <a:srgbClr val="FF544C"/>
      </a:accent1>
      <a:accent2>
        <a:srgbClr val="262E67"/>
      </a:accent2>
      <a:accent3>
        <a:srgbClr val="371D34"/>
      </a:accent3>
      <a:accent4>
        <a:srgbClr val="FBDF86"/>
      </a:accent4>
      <a:accent5>
        <a:srgbClr val="B9D3DC"/>
      </a:accent5>
      <a:accent6>
        <a:srgbClr val="043D3B"/>
      </a:accent6>
      <a:hlink>
        <a:srgbClr val="FF544C"/>
      </a:hlink>
      <a:folHlink>
        <a:srgbClr val="262E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ognia Colors 1">
      <a:dk1>
        <a:srgbClr val="191919"/>
      </a:dk1>
      <a:lt1>
        <a:srgbClr val="FFFFFF"/>
      </a:lt1>
      <a:dk2>
        <a:srgbClr val="191919"/>
      </a:dk2>
      <a:lt2>
        <a:srgbClr val="E6E5E5"/>
      </a:lt2>
      <a:accent1>
        <a:srgbClr val="FF544C"/>
      </a:accent1>
      <a:accent2>
        <a:srgbClr val="262E67"/>
      </a:accent2>
      <a:accent3>
        <a:srgbClr val="371D34"/>
      </a:accent3>
      <a:accent4>
        <a:srgbClr val="FBDF86"/>
      </a:accent4>
      <a:accent5>
        <a:srgbClr val="B9D3DC"/>
      </a:accent5>
      <a:accent6>
        <a:srgbClr val="043D3B"/>
      </a:accent6>
      <a:hlink>
        <a:srgbClr val="FF544C"/>
      </a:hlink>
      <a:folHlink>
        <a:srgbClr val="262E6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ognia Colors 1">
      <a:dk1>
        <a:srgbClr val="191919"/>
      </a:dk1>
      <a:lt1>
        <a:srgbClr val="FFFFFF"/>
      </a:lt1>
      <a:dk2>
        <a:srgbClr val="191919"/>
      </a:dk2>
      <a:lt2>
        <a:srgbClr val="E6E5E5"/>
      </a:lt2>
      <a:accent1>
        <a:srgbClr val="FF544C"/>
      </a:accent1>
      <a:accent2>
        <a:srgbClr val="262E67"/>
      </a:accent2>
      <a:accent3>
        <a:srgbClr val="371D34"/>
      </a:accent3>
      <a:accent4>
        <a:srgbClr val="FBDF86"/>
      </a:accent4>
      <a:accent5>
        <a:srgbClr val="B9D3DC"/>
      </a:accent5>
      <a:accent6>
        <a:srgbClr val="043D3B"/>
      </a:accent6>
      <a:hlink>
        <a:srgbClr val="FF544C"/>
      </a:hlink>
      <a:folHlink>
        <a:srgbClr val="262E67"/>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template and guide Jan 2023" id="{7DAA10D3-60AB-B94E-B0E8-F3A381B1262E}" vid="{E92AFC1C-0624-F143-ABFF-7071890C508C}"/>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rgetAudience xmlns="9a1f7739-b9b8-48f9-b207-eaa621337e8d" xsi:nil="true"/>
    <Institution xmlns="9a1f7739-b9b8-48f9-b207-eaa621337e8d" xsi:nil="true"/>
    <Doc_x0020_Category xmlns="9329d101-d16a-41cc-9901-abeefe5930de">Template</Doc_x0020_Category>
    <ProgramName xmlns="9a1f7739-b9b8-48f9-b207-eaa621337e8d" xsi:nil="true"/>
    <Focus xmlns="9a1f7739-b9b8-48f9-b207-eaa621337e8d">Corporate</Focus>
    <IconOverlay xmlns="http://schemas.microsoft.com/sharepoint/v4" xsi:nil="true"/>
    <DocumentType xmlns="9a1f7739-b9b8-48f9-b207-eaa621337e8d">Collateral</DocumentType>
    <Service xmlns="9a1f7739-b9b8-48f9-b207-eaa621337e8d">Corporate</Service>
    <Collateral_x0020_Type xmlns="9a1f7739-b9b8-48f9-b207-eaa621337e8d">Template</Collateral_x0020_Type>
    <Intended_x0020_Use xmlns="9a1f7739-b9b8-48f9-b207-eaa621337e8d" xsi:nil="true"/>
    <Audience_x0020_Level xmlns="9a1f7739-b9b8-48f9-b207-eaa621337e8d" xsi:nil="true"/>
    <Buyers_x0020_Journey xmlns="9a1f7739-b9b8-48f9-b207-eaa621337e8d" xsi:nil="true"/>
    <DescriptionBestUse xmlns="9a1f7739-b9b8-48f9-b207-eaa621337e8d" xsi:nil="true"/>
    <lcf76f155ced4ddcb4097134ff3c332f xmlns="9a1f7739-b9b8-48f9-b207-eaa621337e8d">
      <Terms xmlns="http://schemas.microsoft.com/office/infopath/2007/PartnerControls"/>
    </lcf76f155ced4ddcb4097134ff3c332f>
    <Status xmlns="9a1f7739-b9b8-48f9-b207-eaa621337e8d">CURRENT</Status>
    <TaxCatchAll xmlns="9329d101-d16a-41cc-9901-abeefe5930de" xsi:nil="true"/>
    <CustomizableCollateral xmlns="9a1f7739-b9b8-48f9-b207-eaa621337e8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1EADCB319CF8643A56C02856DD62E13" ma:contentTypeVersion="48" ma:contentTypeDescription="Create a new document." ma:contentTypeScope="" ma:versionID="319a27dd0d90ebc37c2e1e83fa7eb804">
  <xsd:schema xmlns:xsd="http://www.w3.org/2001/XMLSchema" xmlns:xs="http://www.w3.org/2001/XMLSchema" xmlns:p="http://schemas.microsoft.com/office/2006/metadata/properties" xmlns:ns2="9a1f7739-b9b8-48f9-b207-eaa621337e8d" xmlns:ns3="9329d101-d16a-41cc-9901-abeefe5930de" xmlns:ns4="http://schemas.microsoft.com/sharepoint/v4" targetNamespace="http://schemas.microsoft.com/office/2006/metadata/properties" ma:root="true" ma:fieldsID="7d88baeb1ef7327e5d0afdf1857f86d9" ns2:_="" ns3:_="" ns4:_="">
    <xsd:import namespace="9a1f7739-b9b8-48f9-b207-eaa621337e8d"/>
    <xsd:import namespace="9329d101-d16a-41cc-9901-abeefe5930de"/>
    <xsd:import namespace="http://schemas.microsoft.com/sharepoint/v4"/>
    <xsd:element name="properties">
      <xsd:complexType>
        <xsd:sequence>
          <xsd:element name="documentManagement">
            <xsd:complexType>
              <xsd:all>
                <xsd:element ref="ns2:Focus" minOccurs="0"/>
                <xsd:element ref="ns2:DocumentType" minOccurs="0"/>
                <xsd:element ref="ns2:Intended_x0020_Use" minOccurs="0"/>
                <xsd:element ref="ns2:Collateral_x0020_Type" minOccurs="0"/>
                <xsd:element ref="ns2:Service" minOccurs="0"/>
                <xsd:element ref="ns2:Audience_x0020_Level" minOccurs="0"/>
                <xsd:element ref="ns3:Doc_x0020_Category" minOccurs="0"/>
                <xsd:element ref="ns2:Buyers_x0020_Journey" minOccurs="0"/>
                <xsd:element ref="ns3:SharedWithUsers" minOccurs="0"/>
                <xsd:element ref="ns3:SharedWithDetails" minOccurs="0"/>
                <xsd:element ref="ns2:MediaServiceMetadata" minOccurs="0"/>
                <xsd:element ref="ns2:MediaServiceFastMetadata" minOccurs="0"/>
                <xsd:element ref="ns2:Status" minOccurs="0"/>
                <xsd:element ref="ns2:MediaServiceObjectDetectorVersions" minOccurs="0"/>
                <xsd:element ref="ns2:MediaServiceSearchProperties" minOccurs="0"/>
                <xsd:element ref="ns2:CustomizableCollateral" minOccurs="0"/>
                <xsd:element ref="ns4:IconOverlay" minOccurs="0"/>
                <xsd:element ref="ns2:DescriptionBestUse" minOccurs="0"/>
                <xsd:element ref="ns2:TargetAudience" minOccurs="0"/>
                <xsd:element ref="ns2:Institution" minOccurs="0"/>
                <xsd:element ref="ns2:ProgramName"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1f7739-b9b8-48f9-b207-eaa621337e8d" elementFormDefault="qualified">
    <xsd:import namespace="http://schemas.microsoft.com/office/2006/documentManagement/types"/>
    <xsd:import namespace="http://schemas.microsoft.com/office/infopath/2007/PartnerControls"/>
    <xsd:element name="Focus" ma:index="8" nillable="true" ma:displayName="Focus" ma:format="Dropdown" ma:internalName="Focus">
      <xsd:simpleType>
        <xsd:restriction base="dms:Choice">
          <xsd:enumeration value="Accreditation &amp; Certification"/>
          <xsd:enumeration value="Assessment"/>
          <xsd:enumeration value="Benefits of Membership"/>
          <xsd:enumeration value="Certificate"/>
          <xsd:enumeration value="Cognia Improvement Platform"/>
          <xsd:enumeration value="Cognia Learning Community"/>
          <xsd:enumeration value="Corporate"/>
          <xsd:enumeration value="Institutional Improvement"/>
          <xsd:enumeration value="Leadership"/>
          <xsd:enumeration value="Membership Program"/>
          <xsd:enumeration value="Network"/>
          <xsd:enumeration value="Online Learning"/>
          <xsd:enumeration value="Policy &amp; Advocacy"/>
          <xsd:enumeration value="Professional Learning &amp; Improvement Services"/>
          <xsd:enumeration value="School Turnaround"/>
          <xsd:enumeration value="Specialty"/>
          <xsd:enumeration value="Strategies"/>
          <xsd:enumeration value="Thought Leadership"/>
          <xsd:enumeration value="Trusted Partner Program"/>
          <xsd:enumeration value="Volunteer"/>
          <xsd:enumeration value="130"/>
          <xsd:enumeration value="IMPACT"/>
        </xsd:restriction>
      </xsd:simpleType>
    </xsd:element>
    <xsd:element name="DocumentType" ma:index="9" nillable="true" ma:displayName="Document Type" ma:format="Dropdown" ma:internalName="DocumentType" ma:readOnly="false">
      <xsd:simpleType>
        <xsd:restriction base="dms:Choice">
          <xsd:enumeration value="Certificate"/>
          <xsd:enumeration value="Collateral"/>
          <xsd:enumeration value="Messaging"/>
        </xsd:restriction>
      </xsd:simpleType>
    </xsd:element>
    <xsd:element name="Intended_x0020_Use" ma:index="10" nillable="true" ma:displayName="Intended Use" ma:internalName="Intended_x0020_Use" ma:readOnly="false">
      <xsd:complexType>
        <xsd:complexContent>
          <xsd:extension base="dms:MultiChoice">
            <xsd:sequence>
              <xsd:element name="Value" maxOccurs="unbounded" minOccurs="0" nillable="true">
                <xsd:simpleType>
                  <xsd:restriction base="dms:Choice">
                    <xsd:enumeration value="Conference"/>
                    <xsd:enumeration value="Customer Meeting"/>
                    <xsd:enumeration value="State Presentation"/>
                    <xsd:enumeration value="Tradeshow"/>
                    <xsd:enumeration value="Workshop"/>
                  </xsd:restriction>
                </xsd:simpleType>
              </xsd:element>
            </xsd:sequence>
          </xsd:extension>
        </xsd:complexContent>
      </xsd:complexType>
    </xsd:element>
    <xsd:element name="Collateral_x0020_Type" ma:index="11" nillable="true" ma:displayName="Collateral Type" ma:format="Dropdown" ma:internalName="Collateral_x0020_Type" ma:readOnly="false">
      <xsd:simpleType>
        <xsd:restriction base="dms:Choice">
          <xsd:enumeration value="Brochure"/>
          <xsd:enumeration value="Case Study"/>
          <xsd:enumeration value="Certificate"/>
          <xsd:enumeration value="Community Story"/>
          <xsd:enumeration value="Corporate Information"/>
          <xsd:enumeration value="Data Story"/>
          <xsd:enumeration value="Flyer"/>
          <xsd:enumeration value="Folder"/>
          <xsd:enumeration value="Infographic"/>
          <xsd:enumeration value="Poster"/>
          <xsd:enumeration value="PPT Deck"/>
          <xsd:enumeration value="Research Brief"/>
          <xsd:enumeration value="Template"/>
          <xsd:enumeration value="White Paper"/>
          <xsd:enumeration value="Other"/>
        </xsd:restriction>
      </xsd:simpleType>
    </xsd:element>
    <xsd:element name="Service" ma:index="12" nillable="true" ma:displayName="Service" ma:format="Dropdown" ma:internalName="Service" ma:readOnly="false">
      <xsd:simpleType>
        <xsd:restriction base="dms:Choice">
          <xsd:enumeration value="Accreditation &amp; Certification"/>
          <xsd:enumeration value="Assessment"/>
          <xsd:enumeration value="CLC"/>
          <xsd:enumeration value="Cognia Improvement Platform"/>
          <xsd:enumeration value="Consulting"/>
          <xsd:enumeration value="Continuous Improvement"/>
          <xsd:enumeration value="Corporate"/>
          <xsd:enumeration value="eProve"/>
          <xsd:enumeration value="Institutional Improvement"/>
          <xsd:enumeration value="Leadership"/>
          <xsd:enumeration value="Learning Libraries"/>
          <xsd:enumeration value="Membership Program"/>
          <xsd:enumeration value="MyVoice"/>
          <xsd:enumeration value="Online Learning"/>
          <xsd:enumeration value="Policy &amp; Advocacy"/>
          <xsd:enumeration value="Professional Learning"/>
          <xsd:enumeration value="School Turnaround"/>
          <xsd:enumeration value="STEM"/>
          <xsd:enumeration value="Strategic Thinking"/>
          <xsd:enumeration value="TPP"/>
          <xsd:enumeration value="Overview/All/Multiple"/>
        </xsd:restriction>
      </xsd:simpleType>
    </xsd:element>
    <xsd:element name="Audience_x0020_Level" ma:index="13" nillable="true" ma:displayName="Audience Level" ma:internalName="Audience_x0020_Level" ma:readOnly="false">
      <xsd:complexType>
        <xsd:complexContent>
          <xsd:extension base="dms:MultiChoice">
            <xsd:sequence>
              <xsd:element name="Value" maxOccurs="unbounded" minOccurs="0" nillable="true">
                <xsd:simpleType>
                  <xsd:restriction base="dms:Choice">
                    <xsd:enumeration value="Country Level"/>
                    <xsd:enumeration value="Region Level"/>
                    <xsd:enumeration value="State Level"/>
                  </xsd:restriction>
                </xsd:simpleType>
              </xsd:element>
            </xsd:sequence>
          </xsd:extension>
        </xsd:complexContent>
      </xsd:complexType>
    </xsd:element>
    <xsd:element name="Buyers_x0020_Journey" ma:index="15" nillable="true" ma:displayName="Solution Journey" ma:format="Dropdown" ma:internalName="Buyers_x0020_Journey" ma:readOnly="false">
      <xsd:simpleType>
        <xsd:restriction base="dms:Choice">
          <xsd:enumeration value="1. Awareness"/>
          <xsd:enumeration value="2. Learning"/>
          <xsd:enumeration value="3. Implementation"/>
          <xsd:enumeration value="4. Training Resources"/>
          <xsd:enumeration value="5. FOR INTERNAL USE ONLY"/>
        </xsd:restriction>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Status" ma:index="20" nillable="true" ma:displayName="Status" ma:default="CURRENT" ma:format="Dropdown" ma:internalName="Status">
      <xsd:simpleType>
        <xsd:restriction base="dms:Choice">
          <xsd:enumeration value="CURRENT"/>
          <xsd:enumeration value="No Longer Supporting"/>
          <xsd:enumeration value="Obsolete"/>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CustomizableCollateral" ma:index="23" nillable="true" ma:displayName="Customizable Collateral" ma:format="Dropdown" ma:internalName="CustomizableCollateral">
      <xsd:simpleType>
        <xsd:restriction base="dms:Choice">
          <xsd:enumeration value="Customizable"/>
          <xsd:enumeration value="Choice 2"/>
          <xsd:enumeration value="Choice 3"/>
        </xsd:restriction>
      </xsd:simpleType>
    </xsd:element>
    <xsd:element name="DescriptionBestUse" ma:index="25" nillable="true" ma:displayName="Description &amp; Best Use" ma:format="Dropdown" ma:internalName="DescriptionBestUse">
      <xsd:simpleType>
        <xsd:restriction base="dms:Note"/>
      </xsd:simpleType>
    </xsd:element>
    <xsd:element name="TargetAudience" ma:index="26" nillable="true" ma:displayName="Target Audience" ma:format="Dropdown" ma:internalName="TargetAudience">
      <xsd:complexType>
        <xsd:complexContent>
          <xsd:extension base="dms:MultiChoice">
            <xsd:sequence>
              <xsd:element name="Value" maxOccurs="unbounded" minOccurs="0" nillable="true">
                <xsd:simpleType>
                  <xsd:restriction base="dms:Choice">
                    <xsd:enumeration value="Members"/>
                    <xsd:enumeration value="NonMembers"/>
                    <xsd:enumeration value="Early Learning"/>
                    <xsd:enumeration value="Prospects"/>
                    <xsd:enumeration value="Prospects/Affiliated Accreditation"/>
                  </xsd:restriction>
                </xsd:simpleType>
              </xsd:element>
            </xsd:sequence>
          </xsd:extension>
        </xsd:complexContent>
      </xsd:complexType>
    </xsd:element>
    <xsd:element name="Institution" ma:index="27" nillable="true" ma:displayName="Institution" ma:format="Dropdown" ma:internalName="Institution">
      <xsd:simpleType>
        <xsd:restriction base="dms:Text">
          <xsd:maxLength value="255"/>
        </xsd:restriction>
      </xsd:simpleType>
    </xsd:element>
    <xsd:element name="ProgramName" ma:index="28" nillable="true" ma:displayName="Program Name" ma:format="Dropdown" ma:internalName="ProgramName">
      <xsd:simpleType>
        <xsd:restriction base="dms:Choice">
          <xsd:enumeration value="Strategic Thinking &amp; Planning"/>
          <xsd:enumeration value="Differentiation that Works"/>
          <xsd:enumeration value="Navigating Change"/>
          <xsd:enumeration value="Teacher Growth"/>
          <xsd:enumeration value="Empowering Students"/>
        </xsd:restriction>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db8561ab-e456-4509-9c5d-1e4932519551" ma:termSetId="09814cd3-568e-fe90-9814-8d621ff8fb84" ma:anchorId="fba54fb3-c3e1-fe81-a776-ca4b69148c4d" ma:open="true" ma:isKeyword="false">
      <xsd:complexType>
        <xsd:sequence>
          <xsd:element ref="pc:Terms" minOccurs="0" maxOccurs="1"/>
        </xsd:sequence>
      </xsd:complexType>
    </xsd:element>
    <xsd:element name="MediaServiceDateTaken" ma:index="32" nillable="true" ma:displayName="MediaServiceDateTaken" ma:hidden="true" ma:indexed="true" ma:internalName="MediaServiceDateTaken" ma:readOnly="true">
      <xsd:simpleType>
        <xsd:restriction base="dms:Text"/>
      </xsd:simpleType>
    </xsd:element>
    <xsd:element name="MediaServiceOCR" ma:index="33" nillable="true" ma:displayName="Extracted Text" ma:internalName="MediaServiceOCR" ma:readOnly="true">
      <xsd:simpleType>
        <xsd:restriction base="dms:Note">
          <xsd:maxLength value="255"/>
        </xsd:restriction>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29d101-d16a-41cc-9901-abeefe5930de" elementFormDefault="qualified">
    <xsd:import namespace="http://schemas.microsoft.com/office/2006/documentManagement/types"/>
    <xsd:import namespace="http://schemas.microsoft.com/office/infopath/2007/PartnerControls"/>
    <xsd:element name="Doc_x0020_Category" ma:index="14" nillable="true" ma:displayName="Doc Category" ma:default="Documentation" ma:format="Dropdown" ma:internalName="Doc_x0020_Category" ma:readOnly="false">
      <xsd:simpleType>
        <xsd:restriction base="dms:Choice">
          <xsd:enumeration value="130 Template"/>
          <xsd:enumeration value="Documentation"/>
          <xsd:enumeration value="Form"/>
          <xsd:enumeration value="Guide"/>
          <xsd:enumeration value="Template"/>
        </xsd:restriction>
      </xsd:simpleType>
    </xsd:element>
    <xsd:element name="SharedWithUsers" ma:index="16"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0aab89b4-fae8-4f74-a8f6-baacd67c125a}" ma:internalName="TaxCatchAll" ma:showField="CatchAllData" ma:web="9329d101-d16a-41cc-9901-abeefe5930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56ABD0-24A7-42C9-86C6-44B09846FC29}">
  <ds:schemaRefs>
    <ds:schemaRef ds:uri="http://schemas.microsoft.com/sharepoint/v4"/>
    <ds:schemaRef ds:uri="http://purl.org/dc/terms/"/>
    <ds:schemaRef ds:uri="http://schemas.microsoft.com/office/2006/documentManagement/types"/>
    <ds:schemaRef ds:uri="http://schemas.microsoft.com/office/infopath/2007/PartnerControls"/>
    <ds:schemaRef ds:uri="http://purl.org/dc/dcmitype/"/>
    <ds:schemaRef ds:uri="http://purl.org/dc/elements/1.1/"/>
    <ds:schemaRef ds:uri="http://schemas.microsoft.com/office/2006/metadata/properties"/>
    <ds:schemaRef ds:uri="http://schemas.openxmlformats.org/package/2006/metadata/core-properties"/>
    <ds:schemaRef ds:uri="9329d101-d16a-41cc-9901-abeefe5930de"/>
    <ds:schemaRef ds:uri="9a1f7739-b9b8-48f9-b207-eaa621337e8d"/>
    <ds:schemaRef ds:uri="http://www.w3.org/XML/1998/namespace"/>
  </ds:schemaRefs>
</ds:datastoreItem>
</file>

<file path=customXml/itemProps2.xml><?xml version="1.0" encoding="utf-8"?>
<ds:datastoreItem xmlns:ds="http://schemas.openxmlformats.org/officeDocument/2006/customXml" ds:itemID="{404B158B-20ED-4512-9233-1CAA050BE6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1f7739-b9b8-48f9-b207-eaa621337e8d"/>
    <ds:schemaRef ds:uri="9329d101-d16a-41cc-9901-abeefe5930d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0B2F49-55B2-499A-9C66-8ADFDFBC0F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1472</Words>
  <Application>Microsoft Office PowerPoint</Application>
  <PresentationFormat>Widescreen</PresentationFormat>
  <Paragraphs>212</Paragraphs>
  <Slides>27</Slides>
  <Notes>24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27</vt:i4>
      </vt:variant>
    </vt:vector>
  </HeadingPairs>
  <TitlesOfParts>
    <vt:vector size="39" baseType="lpstr">
      <vt:lpstr>Calibri</vt:lpstr>
      <vt:lpstr>Sylfaen</vt:lpstr>
      <vt:lpstr>Wingdings</vt:lpstr>
      <vt:lpstr>Aptos</vt:lpstr>
      <vt:lpstr>Symbol</vt:lpstr>
      <vt:lpstr>Poppins SemiBold</vt:lpstr>
      <vt:lpstr>Arial</vt:lpstr>
      <vt:lpstr>Segoe UI</vt:lpstr>
      <vt:lpstr>Georgia</vt:lpstr>
      <vt:lpstr>Office Theme</vt:lpstr>
      <vt:lpstr>Office Theme</vt:lpstr>
      <vt:lpstr>1_Office Theme</vt:lpstr>
      <vt:lpstr>PowerPoint Presentation</vt:lpstr>
      <vt:lpstr>განათლების ხარისხის განვითარების ეროვნულ ცენტრსა და ამერიკის შეერთებული შტატების საერთაშორისო ორგანიზაცია COGNIA-ს შორის ურთიერთთანამშრომლობის ხელშეკრულება გაფორმდა  17 დეკემბერი, 2024წ.</vt:lpstr>
      <vt:lpstr>თქვენი პარტნიორი განათლებაში</vt:lpstr>
      <vt:lpstr>Cognia-ს ქსელი და მასშტაბი:</vt:lpstr>
      <vt:lpstr>PowerPoint Presentation</vt:lpstr>
      <vt:lpstr>თანამშრომლობის ძირითადი მიმართულებები</vt:lpstr>
      <vt:lpstr>PowerPoint Presentation</vt:lpstr>
      <vt:lpstr>მასწავლებელი, მოსწავლე, საკლასო გარემო  - დაკვირვების მნიშვნელობა</vt:lpstr>
      <vt:lpstr>საკლასო დაკვირვების ინსტრუმენტები</vt:lpstr>
      <vt:lpstr>შეფასების ფორმები</vt:lpstr>
      <vt:lpstr> აკრედიტაცია</vt:lpstr>
      <vt:lpstr>STEM სერტიფიცირება</vt:lpstr>
      <vt:lpstr>დიაგნოსტიკური მიმოხილვა</vt:lpstr>
      <vt:lpstr>კომპეტენციაზე დაფუძნებული განათლების სერტიფიცირება</vt:lpstr>
      <vt:lpstr>Cognia შეფასებები</vt:lpstr>
      <vt:lpstr>უკეთესი ხვალინდელი დღე</vt:lpstr>
      <vt:lpstr>საჭიროებაზე მორგებული პროფესიული სწავლება - უწყვეტი პროფესიული განვითარება</vt:lpstr>
      <vt:lpstr>„Cognia-ს სწავლების საზოგადოება“  (Cognia Learning Community)</vt:lpstr>
      <vt:lpstr>კონფერენციები და ღონისძიებები</vt:lpstr>
      <vt:lpstr>განვითარება, როგორც უწყვეტი პროცესი</vt:lpstr>
      <vt:lpstr>სტრატეგიული აზროვნება და დაგეგმვა</vt:lpstr>
      <vt:lpstr>„უწყვეტი გაუმჯობესება არ არის გეგმა, არამედ ქცევა სკოლის კულტურაში, რომელიც მუდმივად ფოკუსირდება იმ პირობებზე, პროცესებსა და პრაქტიკებზე, რომლებიც გააუმჯობესებს სწავლა-სწავლების ხარისხს მუდმივად იმ ქცევების იდენტიფიცირებით რომელიც უნდა შენარჩუნდეს, და რომელიც უნდა შეიცვალოს.“</vt:lpstr>
      <vt:lpstr>გარდაქმნის სერვისები</vt:lpstr>
      <vt:lpstr>კვლევა და ინოვაცია: დააკვირდი, შეაფასე, ისწავლე, გააუმჯობესე</vt:lpstr>
      <vt:lpstr>გამოცდილება, რომელიც მნიშვნელოვანია</vt:lpstr>
      <vt:lpstr>Cognia და საზოგადოება</vt:lpstr>
      <vt:lpstr>მადლობა ყურადღებისთვის!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Irma Barbakadze</dc:creator>
  <cp:lastModifiedBy>Irma Barbakadze</cp:lastModifiedBy>
  <cp:revision>9</cp:revision>
  <cp:lastPrinted>2025-09-15T17:44:33Z</cp:lastPrinted>
  <dcterms:created xsi:type="dcterms:W3CDTF">2025-09-13T18:48:42Z</dcterms:created>
  <dcterms:modified xsi:type="dcterms:W3CDTF">2025-09-21T16:50:56Z</dcterms:modified>
</cp:coreProperties>
</file>