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4"/>
  </p:notesMasterIdLst>
  <p:sldIdLst>
    <p:sldId id="270" r:id="rId2"/>
    <p:sldId id="273" r:id="rId3"/>
    <p:sldId id="274" r:id="rId4"/>
    <p:sldId id="275" r:id="rId5"/>
    <p:sldId id="272" r:id="rId6"/>
    <p:sldId id="276" r:id="rId7"/>
    <p:sldId id="277" r:id="rId8"/>
    <p:sldId id="278" r:id="rId9"/>
    <p:sldId id="267" r:id="rId10"/>
    <p:sldId id="268" r:id="rId11"/>
    <p:sldId id="269" r:id="rId12"/>
    <p:sldId id="263" r:id="rId1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F9E7"/>
    <a:srgbClr val="329CA1"/>
    <a:srgbClr val="496169"/>
    <a:srgbClr val="9EC83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4" autoAdjust="0"/>
    <p:restoredTop sz="94712"/>
  </p:normalViewPr>
  <p:slideViewPr>
    <p:cSldViewPr snapToGrid="0" snapToObjects="1">
      <p:cViewPr varScale="1">
        <p:scale>
          <a:sx n="103" d="100"/>
          <a:sy n="103" d="100"/>
        </p:scale>
        <p:origin x="138" y="3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F64A74-C1DF-420A-932C-8538C38BE61F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66C5064A-1202-4E63-B22C-3418EA86B4B5}">
      <dgm:prSet phldrT="[Text]"/>
      <dgm:spPr/>
      <dgm:t>
        <a:bodyPr/>
        <a:lstStyle/>
        <a:p>
          <a:r>
            <a:rPr lang="de-DE" dirty="0" smtClean="0"/>
            <a:t>Ministerium</a:t>
          </a:r>
          <a:endParaRPr lang="de-DE" dirty="0"/>
        </a:p>
      </dgm:t>
    </dgm:pt>
    <dgm:pt modelId="{9E8C2296-2C92-46DB-9EE0-39CC7764B128}" type="parTrans" cxnId="{8503F06A-D041-4307-A6BB-9817E809A641}">
      <dgm:prSet/>
      <dgm:spPr/>
      <dgm:t>
        <a:bodyPr/>
        <a:lstStyle/>
        <a:p>
          <a:endParaRPr lang="de-DE"/>
        </a:p>
      </dgm:t>
    </dgm:pt>
    <dgm:pt modelId="{786A0D11-5428-4C81-BBE4-00C71050E333}" type="sibTrans" cxnId="{8503F06A-D041-4307-A6BB-9817E809A641}">
      <dgm:prSet/>
      <dgm:spPr/>
      <dgm:t>
        <a:bodyPr/>
        <a:lstStyle/>
        <a:p>
          <a:endParaRPr lang="de-DE"/>
        </a:p>
      </dgm:t>
    </dgm:pt>
    <dgm:pt modelId="{775C60BF-4A1B-43FA-B767-7639B43F3949}">
      <dgm:prSet phldrT="[Text]"/>
      <dgm:spPr/>
      <dgm:t>
        <a:bodyPr/>
        <a:lstStyle/>
        <a:p>
          <a:r>
            <a:rPr lang="de-DE" dirty="0" smtClean="0"/>
            <a:t>Schule</a:t>
          </a:r>
          <a:endParaRPr lang="de-DE" dirty="0"/>
        </a:p>
      </dgm:t>
    </dgm:pt>
    <dgm:pt modelId="{520EE4C9-486A-404E-908F-9F44F9F36EBE}" type="parTrans" cxnId="{7F4DE0A5-8AFA-4BDC-B1D4-499335C3569A}">
      <dgm:prSet/>
      <dgm:spPr/>
      <dgm:t>
        <a:bodyPr/>
        <a:lstStyle/>
        <a:p>
          <a:endParaRPr lang="de-DE"/>
        </a:p>
      </dgm:t>
    </dgm:pt>
    <dgm:pt modelId="{A337FAD8-50B9-429B-A897-4C5EFF475B64}" type="sibTrans" cxnId="{7F4DE0A5-8AFA-4BDC-B1D4-499335C3569A}">
      <dgm:prSet/>
      <dgm:spPr/>
      <dgm:t>
        <a:bodyPr/>
        <a:lstStyle/>
        <a:p>
          <a:endParaRPr lang="de-DE"/>
        </a:p>
      </dgm:t>
    </dgm:pt>
    <dgm:pt modelId="{D008BE3C-AF28-4EFE-BD78-6DAFBEF2AD62}">
      <dgm:prSet phldrT="[Tex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de-DE" dirty="0" smtClean="0"/>
            <a:t>NLQ- Fortbildung</a:t>
          </a:r>
          <a:endParaRPr lang="de-DE" dirty="0"/>
        </a:p>
      </dgm:t>
    </dgm:pt>
    <dgm:pt modelId="{3237A962-CA31-4109-8090-C2C90DE5B74F}" type="parTrans" cxnId="{81E627D4-7D5B-4E88-B0E6-B4790FD101A5}">
      <dgm:prSet/>
      <dgm:spPr/>
      <dgm:t>
        <a:bodyPr/>
        <a:lstStyle/>
        <a:p>
          <a:endParaRPr lang="de-DE"/>
        </a:p>
      </dgm:t>
    </dgm:pt>
    <dgm:pt modelId="{6A5D3442-9B41-4108-ACE6-1F38FF3ED4E0}" type="sibTrans" cxnId="{81E627D4-7D5B-4E88-B0E6-B4790FD101A5}">
      <dgm:prSet/>
      <dgm:spPr/>
      <dgm:t>
        <a:bodyPr/>
        <a:lstStyle/>
        <a:p>
          <a:endParaRPr lang="de-DE"/>
        </a:p>
      </dgm:t>
    </dgm:pt>
    <dgm:pt modelId="{2E7BB3DE-3BC4-4A7F-B332-51C2055F7141}">
      <dgm:prSet phldrT="[Tex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de-DE" dirty="0" smtClean="0"/>
            <a:t>Fachberatung</a:t>
          </a:r>
          <a:endParaRPr lang="de-DE" dirty="0"/>
        </a:p>
      </dgm:t>
    </dgm:pt>
    <dgm:pt modelId="{6B22579B-CF8C-464C-8BE0-C448D751E2AF}" type="parTrans" cxnId="{DC294F71-39FA-4939-8CF3-61CACA0B64B9}">
      <dgm:prSet/>
      <dgm:spPr/>
      <dgm:t>
        <a:bodyPr/>
        <a:lstStyle/>
        <a:p>
          <a:endParaRPr lang="de-DE"/>
        </a:p>
      </dgm:t>
    </dgm:pt>
    <dgm:pt modelId="{1C343595-DE56-47B8-9094-27C4E765E181}" type="sibTrans" cxnId="{DC294F71-39FA-4939-8CF3-61CACA0B64B9}">
      <dgm:prSet/>
      <dgm:spPr/>
      <dgm:t>
        <a:bodyPr/>
        <a:lstStyle/>
        <a:p>
          <a:endParaRPr lang="de-DE"/>
        </a:p>
      </dgm:t>
    </dgm:pt>
    <dgm:pt modelId="{23530645-8C08-4B93-8223-B44D1661FF9B}">
      <dgm:prSet phldrT="[Tex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de-DE" dirty="0" smtClean="0"/>
            <a:t>Schul-Inspektion</a:t>
          </a:r>
          <a:endParaRPr lang="de-DE" dirty="0"/>
        </a:p>
      </dgm:t>
    </dgm:pt>
    <dgm:pt modelId="{0112B179-97B6-4C07-B4C8-7553131296A4}" type="parTrans" cxnId="{C7E769AE-1B78-4E00-BD24-5FA350281F49}">
      <dgm:prSet/>
      <dgm:spPr/>
      <dgm:t>
        <a:bodyPr/>
        <a:lstStyle/>
        <a:p>
          <a:endParaRPr lang="de-DE"/>
        </a:p>
      </dgm:t>
    </dgm:pt>
    <dgm:pt modelId="{8575445E-F531-4FB6-B213-899FBC61822D}" type="sibTrans" cxnId="{C7E769AE-1B78-4E00-BD24-5FA350281F49}">
      <dgm:prSet/>
      <dgm:spPr/>
      <dgm:t>
        <a:bodyPr/>
        <a:lstStyle/>
        <a:p>
          <a:endParaRPr lang="de-DE"/>
        </a:p>
      </dgm:t>
    </dgm:pt>
    <dgm:pt modelId="{EA4A8F37-DBD6-4EA0-BEEF-56B959375E77}" type="pres">
      <dgm:prSet presAssocID="{21F64A74-C1DF-420A-932C-8538C38BE61F}" presName="cycle" presStyleCnt="0">
        <dgm:presLayoutVars>
          <dgm:dir/>
          <dgm:resizeHandles val="exact"/>
        </dgm:presLayoutVars>
      </dgm:prSet>
      <dgm:spPr/>
    </dgm:pt>
    <dgm:pt modelId="{1B6CE517-31FB-4918-8FC3-89C004A36093}" type="pres">
      <dgm:prSet presAssocID="{66C5064A-1202-4E63-B22C-3418EA86B4B5}" presName="node" presStyleLbl="node1" presStyleIdx="0" presStyleCnt="5" custScaleX="133285" custScaleY="126511">
        <dgm:presLayoutVars>
          <dgm:bulletEnabled val="1"/>
        </dgm:presLayoutVars>
      </dgm:prSet>
      <dgm:spPr/>
    </dgm:pt>
    <dgm:pt modelId="{0FE26B97-BA70-4C44-BE99-C90493D2F834}" type="pres">
      <dgm:prSet presAssocID="{786A0D11-5428-4C81-BBE4-00C71050E333}" presName="sibTrans" presStyleLbl="sibTrans2D1" presStyleIdx="0" presStyleCnt="5"/>
      <dgm:spPr/>
    </dgm:pt>
    <dgm:pt modelId="{6857F422-1C9C-47F7-9E48-AEBBD73B6679}" type="pres">
      <dgm:prSet presAssocID="{786A0D11-5428-4C81-BBE4-00C71050E333}" presName="connectorText" presStyleLbl="sibTrans2D1" presStyleIdx="0" presStyleCnt="5"/>
      <dgm:spPr/>
    </dgm:pt>
    <dgm:pt modelId="{792F1C7E-FDC2-4947-837A-B378AB3D90F7}" type="pres">
      <dgm:prSet presAssocID="{775C60BF-4A1B-43FA-B767-7639B43F3949}" presName="node" presStyleLbl="node1" presStyleIdx="1" presStyleCnt="5" custScaleX="133285" custScaleY="126511">
        <dgm:presLayoutVars>
          <dgm:bulletEnabled val="1"/>
        </dgm:presLayoutVars>
      </dgm:prSet>
      <dgm:spPr/>
    </dgm:pt>
    <dgm:pt modelId="{D521DD12-2AE9-474A-B962-DEE5DB8A41D7}" type="pres">
      <dgm:prSet presAssocID="{A337FAD8-50B9-429B-A897-4C5EFF475B64}" presName="sibTrans" presStyleLbl="sibTrans2D1" presStyleIdx="1" presStyleCnt="5"/>
      <dgm:spPr/>
    </dgm:pt>
    <dgm:pt modelId="{49CC3EBF-0BA5-48C1-8CD6-5BFA8CFA0878}" type="pres">
      <dgm:prSet presAssocID="{A337FAD8-50B9-429B-A897-4C5EFF475B64}" presName="connectorText" presStyleLbl="sibTrans2D1" presStyleIdx="1" presStyleCnt="5"/>
      <dgm:spPr/>
    </dgm:pt>
    <dgm:pt modelId="{8CC74083-7784-45EE-92F0-6E08D05ADA1C}" type="pres">
      <dgm:prSet presAssocID="{D008BE3C-AF28-4EFE-BD78-6DAFBEF2AD62}" presName="node" presStyleLbl="node1" presStyleIdx="2" presStyleCnt="5" custScaleX="133285" custScaleY="126511">
        <dgm:presLayoutVars>
          <dgm:bulletEnabled val="1"/>
        </dgm:presLayoutVars>
      </dgm:prSet>
      <dgm:spPr/>
    </dgm:pt>
    <dgm:pt modelId="{9C231FEC-6FAF-444D-85C8-D5C25EF7055D}" type="pres">
      <dgm:prSet presAssocID="{6A5D3442-9B41-4108-ACE6-1F38FF3ED4E0}" presName="sibTrans" presStyleLbl="sibTrans2D1" presStyleIdx="2" presStyleCnt="5"/>
      <dgm:spPr/>
    </dgm:pt>
    <dgm:pt modelId="{731D1665-0B6C-46BA-AB0B-1434C677C9F1}" type="pres">
      <dgm:prSet presAssocID="{6A5D3442-9B41-4108-ACE6-1F38FF3ED4E0}" presName="connectorText" presStyleLbl="sibTrans2D1" presStyleIdx="2" presStyleCnt="5"/>
      <dgm:spPr/>
    </dgm:pt>
    <dgm:pt modelId="{6994D026-D155-4C01-8278-893E79456C2F}" type="pres">
      <dgm:prSet presAssocID="{2E7BB3DE-3BC4-4A7F-B332-51C2055F7141}" presName="node" presStyleLbl="node1" presStyleIdx="3" presStyleCnt="5" custScaleX="133285" custScaleY="126511">
        <dgm:presLayoutVars>
          <dgm:bulletEnabled val="1"/>
        </dgm:presLayoutVars>
      </dgm:prSet>
      <dgm:spPr/>
    </dgm:pt>
    <dgm:pt modelId="{BF20A012-874D-4306-8CE9-CE8F9BB1DA59}" type="pres">
      <dgm:prSet presAssocID="{1C343595-DE56-47B8-9094-27C4E765E181}" presName="sibTrans" presStyleLbl="sibTrans2D1" presStyleIdx="3" presStyleCnt="5"/>
      <dgm:spPr/>
    </dgm:pt>
    <dgm:pt modelId="{9B06AA20-50C5-4B0D-AA14-75DDE96D836E}" type="pres">
      <dgm:prSet presAssocID="{1C343595-DE56-47B8-9094-27C4E765E181}" presName="connectorText" presStyleLbl="sibTrans2D1" presStyleIdx="3" presStyleCnt="5"/>
      <dgm:spPr/>
    </dgm:pt>
    <dgm:pt modelId="{D77893DB-606A-4CB2-BA9E-208A22CC6AD2}" type="pres">
      <dgm:prSet presAssocID="{23530645-8C08-4B93-8223-B44D1661FF9B}" presName="node" presStyleLbl="node1" presStyleIdx="4" presStyleCnt="5" custScaleX="133285" custScaleY="126511">
        <dgm:presLayoutVars>
          <dgm:bulletEnabled val="1"/>
        </dgm:presLayoutVars>
      </dgm:prSet>
      <dgm:spPr/>
    </dgm:pt>
    <dgm:pt modelId="{54FB3730-4694-49AF-9F39-8983B7D6ACD2}" type="pres">
      <dgm:prSet presAssocID="{8575445E-F531-4FB6-B213-899FBC61822D}" presName="sibTrans" presStyleLbl="sibTrans2D1" presStyleIdx="4" presStyleCnt="5"/>
      <dgm:spPr/>
    </dgm:pt>
    <dgm:pt modelId="{F076B9C8-D9DB-4CD8-BB55-504AA62B1629}" type="pres">
      <dgm:prSet presAssocID="{8575445E-F531-4FB6-B213-899FBC61822D}" presName="connectorText" presStyleLbl="sibTrans2D1" presStyleIdx="4" presStyleCnt="5"/>
      <dgm:spPr/>
    </dgm:pt>
  </dgm:ptLst>
  <dgm:cxnLst>
    <dgm:cxn modelId="{E613AC0B-0F95-4EEC-8860-D6A8B9D975A0}" type="presOf" srcId="{1C343595-DE56-47B8-9094-27C4E765E181}" destId="{BF20A012-874D-4306-8CE9-CE8F9BB1DA59}" srcOrd="0" destOrd="0" presId="urn:microsoft.com/office/officeart/2005/8/layout/cycle2"/>
    <dgm:cxn modelId="{F26EEBEF-366E-476C-84AD-331FDD5E29DA}" type="presOf" srcId="{A337FAD8-50B9-429B-A897-4C5EFF475B64}" destId="{D521DD12-2AE9-474A-B962-DEE5DB8A41D7}" srcOrd="0" destOrd="0" presId="urn:microsoft.com/office/officeart/2005/8/layout/cycle2"/>
    <dgm:cxn modelId="{9B39F913-CA75-4597-B69C-6973305915B6}" type="presOf" srcId="{66C5064A-1202-4E63-B22C-3418EA86B4B5}" destId="{1B6CE517-31FB-4918-8FC3-89C004A36093}" srcOrd="0" destOrd="0" presId="urn:microsoft.com/office/officeart/2005/8/layout/cycle2"/>
    <dgm:cxn modelId="{181BCA01-B249-46D7-9AFE-ADD6A62C9184}" type="presOf" srcId="{786A0D11-5428-4C81-BBE4-00C71050E333}" destId="{0FE26B97-BA70-4C44-BE99-C90493D2F834}" srcOrd="0" destOrd="0" presId="urn:microsoft.com/office/officeart/2005/8/layout/cycle2"/>
    <dgm:cxn modelId="{C9FDCD10-5E38-438D-97AC-3AFB985FBC54}" type="presOf" srcId="{2E7BB3DE-3BC4-4A7F-B332-51C2055F7141}" destId="{6994D026-D155-4C01-8278-893E79456C2F}" srcOrd="0" destOrd="0" presId="urn:microsoft.com/office/officeart/2005/8/layout/cycle2"/>
    <dgm:cxn modelId="{33CFDACB-7724-4B94-B8D3-2AE9D2195B9A}" type="presOf" srcId="{D008BE3C-AF28-4EFE-BD78-6DAFBEF2AD62}" destId="{8CC74083-7784-45EE-92F0-6E08D05ADA1C}" srcOrd="0" destOrd="0" presId="urn:microsoft.com/office/officeart/2005/8/layout/cycle2"/>
    <dgm:cxn modelId="{75ABE390-4238-4A65-A57F-17FE83CD566F}" type="presOf" srcId="{775C60BF-4A1B-43FA-B767-7639B43F3949}" destId="{792F1C7E-FDC2-4947-837A-B378AB3D90F7}" srcOrd="0" destOrd="0" presId="urn:microsoft.com/office/officeart/2005/8/layout/cycle2"/>
    <dgm:cxn modelId="{24CAFDE0-4FCF-40C0-9A3D-B12435E387DB}" type="presOf" srcId="{786A0D11-5428-4C81-BBE4-00C71050E333}" destId="{6857F422-1C9C-47F7-9E48-AEBBD73B6679}" srcOrd="1" destOrd="0" presId="urn:microsoft.com/office/officeart/2005/8/layout/cycle2"/>
    <dgm:cxn modelId="{A6B00E80-CB6B-49F3-A4DE-860B2A638E09}" type="presOf" srcId="{6A5D3442-9B41-4108-ACE6-1F38FF3ED4E0}" destId="{731D1665-0B6C-46BA-AB0B-1434C677C9F1}" srcOrd="1" destOrd="0" presId="urn:microsoft.com/office/officeart/2005/8/layout/cycle2"/>
    <dgm:cxn modelId="{C7E769AE-1B78-4E00-BD24-5FA350281F49}" srcId="{21F64A74-C1DF-420A-932C-8538C38BE61F}" destId="{23530645-8C08-4B93-8223-B44D1661FF9B}" srcOrd="4" destOrd="0" parTransId="{0112B179-97B6-4C07-B4C8-7553131296A4}" sibTransId="{8575445E-F531-4FB6-B213-899FBC61822D}"/>
    <dgm:cxn modelId="{6264BFB2-0F56-46F4-9638-F3CEB46F58C8}" type="presOf" srcId="{6A5D3442-9B41-4108-ACE6-1F38FF3ED4E0}" destId="{9C231FEC-6FAF-444D-85C8-D5C25EF7055D}" srcOrd="0" destOrd="0" presId="urn:microsoft.com/office/officeart/2005/8/layout/cycle2"/>
    <dgm:cxn modelId="{29852F40-A928-4764-8C65-C2D51FB8DB46}" type="presOf" srcId="{1C343595-DE56-47B8-9094-27C4E765E181}" destId="{9B06AA20-50C5-4B0D-AA14-75DDE96D836E}" srcOrd="1" destOrd="0" presId="urn:microsoft.com/office/officeart/2005/8/layout/cycle2"/>
    <dgm:cxn modelId="{23EF4F91-5ADB-44B3-9698-D59E666D5F85}" type="presOf" srcId="{8575445E-F531-4FB6-B213-899FBC61822D}" destId="{54FB3730-4694-49AF-9F39-8983B7D6ACD2}" srcOrd="0" destOrd="0" presId="urn:microsoft.com/office/officeart/2005/8/layout/cycle2"/>
    <dgm:cxn modelId="{8503F06A-D041-4307-A6BB-9817E809A641}" srcId="{21F64A74-C1DF-420A-932C-8538C38BE61F}" destId="{66C5064A-1202-4E63-B22C-3418EA86B4B5}" srcOrd="0" destOrd="0" parTransId="{9E8C2296-2C92-46DB-9EE0-39CC7764B128}" sibTransId="{786A0D11-5428-4C81-BBE4-00C71050E333}"/>
    <dgm:cxn modelId="{B8D2752B-B4DF-4582-B69E-C69642614BFD}" type="presOf" srcId="{8575445E-F531-4FB6-B213-899FBC61822D}" destId="{F076B9C8-D9DB-4CD8-BB55-504AA62B1629}" srcOrd="1" destOrd="0" presId="urn:microsoft.com/office/officeart/2005/8/layout/cycle2"/>
    <dgm:cxn modelId="{2C7A44AB-9A6F-4365-8E13-515268BA41EA}" type="presOf" srcId="{A337FAD8-50B9-429B-A897-4C5EFF475B64}" destId="{49CC3EBF-0BA5-48C1-8CD6-5BFA8CFA0878}" srcOrd="1" destOrd="0" presId="urn:microsoft.com/office/officeart/2005/8/layout/cycle2"/>
    <dgm:cxn modelId="{81E627D4-7D5B-4E88-B0E6-B4790FD101A5}" srcId="{21F64A74-C1DF-420A-932C-8538C38BE61F}" destId="{D008BE3C-AF28-4EFE-BD78-6DAFBEF2AD62}" srcOrd="2" destOrd="0" parTransId="{3237A962-CA31-4109-8090-C2C90DE5B74F}" sibTransId="{6A5D3442-9B41-4108-ACE6-1F38FF3ED4E0}"/>
    <dgm:cxn modelId="{E5213BFE-19B2-4178-A066-5CEC2C684CF0}" type="presOf" srcId="{21F64A74-C1DF-420A-932C-8538C38BE61F}" destId="{EA4A8F37-DBD6-4EA0-BEEF-56B959375E77}" srcOrd="0" destOrd="0" presId="urn:microsoft.com/office/officeart/2005/8/layout/cycle2"/>
    <dgm:cxn modelId="{8AB64956-2FEE-4CDB-A724-5BFF1AB107A1}" type="presOf" srcId="{23530645-8C08-4B93-8223-B44D1661FF9B}" destId="{D77893DB-606A-4CB2-BA9E-208A22CC6AD2}" srcOrd="0" destOrd="0" presId="urn:microsoft.com/office/officeart/2005/8/layout/cycle2"/>
    <dgm:cxn modelId="{DC294F71-39FA-4939-8CF3-61CACA0B64B9}" srcId="{21F64A74-C1DF-420A-932C-8538C38BE61F}" destId="{2E7BB3DE-3BC4-4A7F-B332-51C2055F7141}" srcOrd="3" destOrd="0" parTransId="{6B22579B-CF8C-464C-8BE0-C448D751E2AF}" sibTransId="{1C343595-DE56-47B8-9094-27C4E765E181}"/>
    <dgm:cxn modelId="{7F4DE0A5-8AFA-4BDC-B1D4-499335C3569A}" srcId="{21F64A74-C1DF-420A-932C-8538C38BE61F}" destId="{775C60BF-4A1B-43FA-B767-7639B43F3949}" srcOrd="1" destOrd="0" parTransId="{520EE4C9-486A-404E-908F-9F44F9F36EBE}" sibTransId="{A337FAD8-50B9-429B-A897-4C5EFF475B64}"/>
    <dgm:cxn modelId="{98BFAA93-9C5C-4B6C-A470-25A8A64F03FC}" type="presParOf" srcId="{EA4A8F37-DBD6-4EA0-BEEF-56B959375E77}" destId="{1B6CE517-31FB-4918-8FC3-89C004A36093}" srcOrd="0" destOrd="0" presId="urn:microsoft.com/office/officeart/2005/8/layout/cycle2"/>
    <dgm:cxn modelId="{4EAAE226-722A-4BBB-AF7B-6BB323A2EEE0}" type="presParOf" srcId="{EA4A8F37-DBD6-4EA0-BEEF-56B959375E77}" destId="{0FE26B97-BA70-4C44-BE99-C90493D2F834}" srcOrd="1" destOrd="0" presId="urn:microsoft.com/office/officeart/2005/8/layout/cycle2"/>
    <dgm:cxn modelId="{5CF372F2-0C57-425E-920E-BD6E386B74C4}" type="presParOf" srcId="{0FE26B97-BA70-4C44-BE99-C90493D2F834}" destId="{6857F422-1C9C-47F7-9E48-AEBBD73B6679}" srcOrd="0" destOrd="0" presId="urn:microsoft.com/office/officeart/2005/8/layout/cycle2"/>
    <dgm:cxn modelId="{E4960228-9AFD-48D0-B15B-A8CE78348097}" type="presParOf" srcId="{EA4A8F37-DBD6-4EA0-BEEF-56B959375E77}" destId="{792F1C7E-FDC2-4947-837A-B378AB3D90F7}" srcOrd="2" destOrd="0" presId="urn:microsoft.com/office/officeart/2005/8/layout/cycle2"/>
    <dgm:cxn modelId="{508F630F-2EFB-4749-9795-97492291614A}" type="presParOf" srcId="{EA4A8F37-DBD6-4EA0-BEEF-56B959375E77}" destId="{D521DD12-2AE9-474A-B962-DEE5DB8A41D7}" srcOrd="3" destOrd="0" presId="urn:microsoft.com/office/officeart/2005/8/layout/cycle2"/>
    <dgm:cxn modelId="{8566A575-F5AF-40E1-849A-355EB8D57ACE}" type="presParOf" srcId="{D521DD12-2AE9-474A-B962-DEE5DB8A41D7}" destId="{49CC3EBF-0BA5-48C1-8CD6-5BFA8CFA0878}" srcOrd="0" destOrd="0" presId="urn:microsoft.com/office/officeart/2005/8/layout/cycle2"/>
    <dgm:cxn modelId="{84DAAC5D-CA5D-4930-B222-CDD91B91642E}" type="presParOf" srcId="{EA4A8F37-DBD6-4EA0-BEEF-56B959375E77}" destId="{8CC74083-7784-45EE-92F0-6E08D05ADA1C}" srcOrd="4" destOrd="0" presId="urn:microsoft.com/office/officeart/2005/8/layout/cycle2"/>
    <dgm:cxn modelId="{32B4BEEF-2EE9-457F-98F3-D72A6BDA343C}" type="presParOf" srcId="{EA4A8F37-DBD6-4EA0-BEEF-56B959375E77}" destId="{9C231FEC-6FAF-444D-85C8-D5C25EF7055D}" srcOrd="5" destOrd="0" presId="urn:microsoft.com/office/officeart/2005/8/layout/cycle2"/>
    <dgm:cxn modelId="{A2E4B71F-397A-401A-9078-E3048C84E553}" type="presParOf" srcId="{9C231FEC-6FAF-444D-85C8-D5C25EF7055D}" destId="{731D1665-0B6C-46BA-AB0B-1434C677C9F1}" srcOrd="0" destOrd="0" presId="urn:microsoft.com/office/officeart/2005/8/layout/cycle2"/>
    <dgm:cxn modelId="{CB28429B-FBC3-4CBC-B95F-2086DCB037F4}" type="presParOf" srcId="{EA4A8F37-DBD6-4EA0-BEEF-56B959375E77}" destId="{6994D026-D155-4C01-8278-893E79456C2F}" srcOrd="6" destOrd="0" presId="urn:microsoft.com/office/officeart/2005/8/layout/cycle2"/>
    <dgm:cxn modelId="{548DE5DF-D457-42F5-90C7-968C26FA7CEC}" type="presParOf" srcId="{EA4A8F37-DBD6-4EA0-BEEF-56B959375E77}" destId="{BF20A012-874D-4306-8CE9-CE8F9BB1DA59}" srcOrd="7" destOrd="0" presId="urn:microsoft.com/office/officeart/2005/8/layout/cycle2"/>
    <dgm:cxn modelId="{6B8809E4-746B-4CF2-AC72-988BBE1B7EB3}" type="presParOf" srcId="{BF20A012-874D-4306-8CE9-CE8F9BB1DA59}" destId="{9B06AA20-50C5-4B0D-AA14-75DDE96D836E}" srcOrd="0" destOrd="0" presId="urn:microsoft.com/office/officeart/2005/8/layout/cycle2"/>
    <dgm:cxn modelId="{D241309B-5C97-486E-A216-F80708AA679F}" type="presParOf" srcId="{EA4A8F37-DBD6-4EA0-BEEF-56B959375E77}" destId="{D77893DB-606A-4CB2-BA9E-208A22CC6AD2}" srcOrd="8" destOrd="0" presId="urn:microsoft.com/office/officeart/2005/8/layout/cycle2"/>
    <dgm:cxn modelId="{BC76D029-7A05-4E69-916E-7F04BB9F7CE7}" type="presParOf" srcId="{EA4A8F37-DBD6-4EA0-BEEF-56B959375E77}" destId="{54FB3730-4694-49AF-9F39-8983B7D6ACD2}" srcOrd="9" destOrd="0" presId="urn:microsoft.com/office/officeart/2005/8/layout/cycle2"/>
    <dgm:cxn modelId="{D4C15071-095A-40FF-BC29-54AB5510B683}" type="presParOf" srcId="{54FB3730-4694-49AF-9F39-8983B7D6ACD2}" destId="{F076B9C8-D9DB-4CD8-BB55-504AA62B1629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D346C43-7DDC-41D3-B4C1-41715C6E933B}" type="doc">
      <dgm:prSet loTypeId="urn:microsoft.com/office/officeart/2005/8/layout/cycle4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5B578364-849B-41E8-9081-169C7C834653}">
      <dgm:prSet phldrT="[Text]" custT="1"/>
      <dgm:spPr/>
      <dgm:t>
        <a:bodyPr/>
        <a:lstStyle/>
        <a:p>
          <a:r>
            <a:rPr lang="de-DE" sz="2000" dirty="0" smtClean="0"/>
            <a:t>Berufliche Bildung	</a:t>
          </a:r>
          <a:endParaRPr lang="de-DE" sz="2000" dirty="0"/>
        </a:p>
      </dgm:t>
    </dgm:pt>
    <dgm:pt modelId="{898F4B56-7450-4D6E-BF03-76AF75A6F0E8}" type="parTrans" cxnId="{D7A7F7BE-460B-4D14-92BA-6DAFFA6AD5BF}">
      <dgm:prSet/>
      <dgm:spPr/>
      <dgm:t>
        <a:bodyPr/>
        <a:lstStyle/>
        <a:p>
          <a:endParaRPr lang="de-DE"/>
        </a:p>
      </dgm:t>
    </dgm:pt>
    <dgm:pt modelId="{01CCFC76-0D69-4D07-BD3D-2967CA710887}" type="sibTrans" cxnId="{D7A7F7BE-460B-4D14-92BA-6DAFFA6AD5BF}">
      <dgm:prSet/>
      <dgm:spPr/>
      <dgm:t>
        <a:bodyPr/>
        <a:lstStyle/>
        <a:p>
          <a:endParaRPr lang="de-DE"/>
        </a:p>
      </dgm:t>
    </dgm:pt>
    <dgm:pt modelId="{4DE8DA9E-3B80-48AD-A408-663FD77F83BA}">
      <dgm:prSet phldrT="[Text]"/>
      <dgm:spPr/>
      <dgm:t>
        <a:bodyPr/>
        <a:lstStyle/>
        <a:p>
          <a:r>
            <a:rPr lang="de-DE" dirty="0" smtClean="0"/>
            <a:t>Arbeitskreis Schule/Wirtschaft</a:t>
          </a:r>
          <a:endParaRPr lang="de-DE" dirty="0"/>
        </a:p>
      </dgm:t>
    </dgm:pt>
    <dgm:pt modelId="{211EEDA6-C7E5-4E8B-8988-79B0C6358328}" type="parTrans" cxnId="{A12D6BDD-506C-4CD6-9C2A-DDBAC8C6507F}">
      <dgm:prSet/>
      <dgm:spPr/>
      <dgm:t>
        <a:bodyPr/>
        <a:lstStyle/>
        <a:p>
          <a:endParaRPr lang="de-DE"/>
        </a:p>
      </dgm:t>
    </dgm:pt>
    <dgm:pt modelId="{3FA014B8-AF4E-44DB-BA82-315D42E21F99}" type="sibTrans" cxnId="{A12D6BDD-506C-4CD6-9C2A-DDBAC8C6507F}">
      <dgm:prSet/>
      <dgm:spPr/>
      <dgm:t>
        <a:bodyPr/>
        <a:lstStyle/>
        <a:p>
          <a:endParaRPr lang="de-DE"/>
        </a:p>
      </dgm:t>
    </dgm:pt>
    <dgm:pt modelId="{4E5C65EF-CA7C-48C8-A9B8-26EC662337E3}">
      <dgm:prSet phldrT="[Text]" custT="1"/>
      <dgm:spPr/>
      <dgm:t>
        <a:bodyPr/>
        <a:lstStyle/>
        <a:p>
          <a:r>
            <a:rPr lang="de-DE" sz="2000" dirty="0" smtClean="0"/>
            <a:t>Individuelle Beratung</a:t>
          </a:r>
          <a:endParaRPr lang="de-DE" sz="2000" dirty="0"/>
        </a:p>
      </dgm:t>
    </dgm:pt>
    <dgm:pt modelId="{25D68685-CBFA-484F-A079-62B97B7A3127}" type="parTrans" cxnId="{6683667D-9FD3-42D7-9F14-2A5D05EB8326}">
      <dgm:prSet/>
      <dgm:spPr/>
      <dgm:t>
        <a:bodyPr/>
        <a:lstStyle/>
        <a:p>
          <a:endParaRPr lang="de-DE"/>
        </a:p>
      </dgm:t>
    </dgm:pt>
    <dgm:pt modelId="{68C4DF72-256B-4BCD-A0A2-F6A98DFD3B89}" type="sibTrans" cxnId="{6683667D-9FD3-42D7-9F14-2A5D05EB8326}">
      <dgm:prSet/>
      <dgm:spPr/>
      <dgm:t>
        <a:bodyPr/>
        <a:lstStyle/>
        <a:p>
          <a:endParaRPr lang="de-DE"/>
        </a:p>
      </dgm:t>
    </dgm:pt>
    <dgm:pt modelId="{AF822BB8-C372-4860-A28D-CCB6DCD8C8EA}">
      <dgm:prSet phldrT="[Text]"/>
      <dgm:spPr/>
      <dgm:t>
        <a:bodyPr/>
        <a:lstStyle/>
        <a:p>
          <a:r>
            <a:rPr lang="de-DE" dirty="0" smtClean="0"/>
            <a:t>Beratungsbüro</a:t>
          </a:r>
          <a:endParaRPr lang="de-DE" dirty="0"/>
        </a:p>
      </dgm:t>
    </dgm:pt>
    <dgm:pt modelId="{AADE71F5-8B3A-49B0-A354-C76EC1035A62}" type="parTrans" cxnId="{47A27FB8-088B-4D10-A71A-DBF96F35645A}">
      <dgm:prSet/>
      <dgm:spPr/>
      <dgm:t>
        <a:bodyPr/>
        <a:lstStyle/>
        <a:p>
          <a:endParaRPr lang="de-DE"/>
        </a:p>
      </dgm:t>
    </dgm:pt>
    <dgm:pt modelId="{8E90B02F-13C7-44D7-A752-03D8291837D7}" type="sibTrans" cxnId="{47A27FB8-088B-4D10-A71A-DBF96F35645A}">
      <dgm:prSet/>
      <dgm:spPr/>
      <dgm:t>
        <a:bodyPr/>
        <a:lstStyle/>
        <a:p>
          <a:endParaRPr lang="de-DE"/>
        </a:p>
      </dgm:t>
    </dgm:pt>
    <dgm:pt modelId="{7B6744B2-6097-4294-8C1D-D58B891BB195}">
      <dgm:prSet phldrT="[Text]"/>
      <dgm:spPr/>
      <dgm:t>
        <a:bodyPr/>
        <a:lstStyle/>
        <a:p>
          <a:r>
            <a:rPr lang="de-DE" dirty="0" smtClean="0"/>
            <a:t>Kooperation und Anrechnung</a:t>
          </a:r>
          <a:endParaRPr lang="de-DE" dirty="0"/>
        </a:p>
      </dgm:t>
    </dgm:pt>
    <dgm:pt modelId="{B41A67E8-8BC1-43DE-BF03-C3CBE4F37603}" type="parTrans" cxnId="{A799BC39-91C6-4869-8083-EBFCE9C14F5E}">
      <dgm:prSet/>
      <dgm:spPr/>
      <dgm:t>
        <a:bodyPr/>
        <a:lstStyle/>
        <a:p>
          <a:endParaRPr lang="de-DE"/>
        </a:p>
      </dgm:t>
    </dgm:pt>
    <dgm:pt modelId="{CCE4FEB3-72F4-4272-AE8E-1A041CD1C855}" type="sibTrans" cxnId="{A799BC39-91C6-4869-8083-EBFCE9C14F5E}">
      <dgm:prSet/>
      <dgm:spPr/>
      <dgm:t>
        <a:bodyPr/>
        <a:lstStyle/>
        <a:p>
          <a:endParaRPr lang="de-DE"/>
        </a:p>
      </dgm:t>
    </dgm:pt>
    <dgm:pt modelId="{560C1EA0-68C9-4C15-872D-F43305469EA5}">
      <dgm:prSet phldrT="[Text]"/>
      <dgm:spPr/>
      <dgm:t>
        <a:bodyPr/>
        <a:lstStyle/>
        <a:p>
          <a:r>
            <a:rPr lang="de-DE" dirty="0" smtClean="0"/>
            <a:t>Hochschule</a:t>
          </a:r>
          <a:endParaRPr lang="de-DE" dirty="0"/>
        </a:p>
      </dgm:t>
    </dgm:pt>
    <dgm:pt modelId="{09137DB6-8DD9-4F97-940C-A4DBDD5E3544}" type="parTrans" cxnId="{2CBD6F0F-33E3-4943-98AD-B045D6E89CEF}">
      <dgm:prSet/>
      <dgm:spPr/>
      <dgm:t>
        <a:bodyPr/>
        <a:lstStyle/>
        <a:p>
          <a:endParaRPr lang="de-DE"/>
        </a:p>
      </dgm:t>
    </dgm:pt>
    <dgm:pt modelId="{457356AF-7E00-4452-8477-C3C9EA2DACB5}" type="sibTrans" cxnId="{2CBD6F0F-33E3-4943-98AD-B045D6E89CEF}">
      <dgm:prSet/>
      <dgm:spPr/>
      <dgm:t>
        <a:bodyPr/>
        <a:lstStyle/>
        <a:p>
          <a:endParaRPr lang="de-DE"/>
        </a:p>
      </dgm:t>
    </dgm:pt>
    <dgm:pt modelId="{159A4789-6CBC-4F18-AD1E-B3122E75E4CA}">
      <dgm:prSet phldrT="[Text]" custT="1"/>
      <dgm:spPr/>
      <dgm:t>
        <a:bodyPr lIns="0" tIns="36000" rIns="36000" bIns="36000"/>
        <a:lstStyle/>
        <a:p>
          <a:r>
            <a:rPr lang="de-DE" sz="1900" b="1" dirty="0" smtClean="0">
              <a:solidFill>
                <a:srgbClr val="00B050"/>
              </a:solidFill>
            </a:rPr>
            <a:t>Internationale </a:t>
          </a:r>
          <a:r>
            <a:rPr lang="de-DE" sz="2000" b="1" dirty="0" smtClean="0">
              <a:solidFill>
                <a:srgbClr val="00B050"/>
              </a:solidFill>
            </a:rPr>
            <a:t>Zusammen-arbeit</a:t>
          </a:r>
          <a:endParaRPr lang="de-DE" sz="2000" b="1" dirty="0">
            <a:solidFill>
              <a:srgbClr val="00B050"/>
            </a:solidFill>
          </a:endParaRPr>
        </a:p>
      </dgm:t>
    </dgm:pt>
    <dgm:pt modelId="{790216C8-2B9B-400E-AF70-9E50AB3B5604}" type="parTrans" cxnId="{717D8FD2-107A-47B3-B671-C92B8C14A267}">
      <dgm:prSet/>
      <dgm:spPr/>
      <dgm:t>
        <a:bodyPr/>
        <a:lstStyle/>
        <a:p>
          <a:endParaRPr lang="de-DE"/>
        </a:p>
      </dgm:t>
    </dgm:pt>
    <dgm:pt modelId="{C9C164FB-572E-4528-B25E-999A24B8FCFE}" type="sibTrans" cxnId="{717D8FD2-107A-47B3-B671-C92B8C14A267}">
      <dgm:prSet/>
      <dgm:spPr/>
      <dgm:t>
        <a:bodyPr/>
        <a:lstStyle/>
        <a:p>
          <a:endParaRPr lang="de-DE"/>
        </a:p>
      </dgm:t>
    </dgm:pt>
    <dgm:pt modelId="{1C092023-6D47-4432-A21B-4C18885E83D7}">
      <dgm:prSet phldrT="[Text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de-DE" b="1" dirty="0" smtClean="0"/>
            <a:t>Erasmus</a:t>
          </a:r>
          <a:endParaRPr lang="de-DE" b="1" dirty="0"/>
        </a:p>
      </dgm:t>
    </dgm:pt>
    <dgm:pt modelId="{46888D28-843B-44D4-A9CC-F303800CE7B2}" type="parTrans" cxnId="{D15F1FB4-686B-49E2-810C-FF21685007F6}">
      <dgm:prSet/>
      <dgm:spPr/>
      <dgm:t>
        <a:bodyPr/>
        <a:lstStyle/>
        <a:p>
          <a:endParaRPr lang="de-DE"/>
        </a:p>
      </dgm:t>
    </dgm:pt>
    <dgm:pt modelId="{4AC4D554-64E1-49AA-BB17-3F929373A508}" type="sibTrans" cxnId="{D15F1FB4-686B-49E2-810C-FF21685007F6}">
      <dgm:prSet/>
      <dgm:spPr/>
      <dgm:t>
        <a:bodyPr/>
        <a:lstStyle/>
        <a:p>
          <a:endParaRPr lang="de-DE"/>
        </a:p>
      </dgm:t>
    </dgm:pt>
    <dgm:pt modelId="{7F8C986E-9F40-4EF8-A10E-ED6F0CA3D099}">
      <dgm:prSet phldrT="[Text]"/>
      <dgm:spPr/>
      <dgm:t>
        <a:bodyPr/>
        <a:lstStyle/>
        <a:p>
          <a:r>
            <a:rPr lang="de-DE" dirty="0" smtClean="0"/>
            <a:t>Kammerprüfungen</a:t>
          </a:r>
          <a:endParaRPr lang="de-DE" dirty="0"/>
        </a:p>
      </dgm:t>
    </dgm:pt>
    <dgm:pt modelId="{84A975BE-DCD3-4BA4-86CD-2B6AA139BCC5}" type="parTrans" cxnId="{938004DF-2E0E-4F3A-98FA-6273458234F9}">
      <dgm:prSet/>
      <dgm:spPr/>
      <dgm:t>
        <a:bodyPr/>
        <a:lstStyle/>
        <a:p>
          <a:endParaRPr lang="de-DE"/>
        </a:p>
      </dgm:t>
    </dgm:pt>
    <dgm:pt modelId="{2A4BCAEF-836E-4105-9E0E-C8449C3A5A4E}" type="sibTrans" cxnId="{938004DF-2E0E-4F3A-98FA-6273458234F9}">
      <dgm:prSet/>
      <dgm:spPr/>
      <dgm:t>
        <a:bodyPr/>
        <a:lstStyle/>
        <a:p>
          <a:endParaRPr lang="de-DE"/>
        </a:p>
      </dgm:t>
    </dgm:pt>
    <dgm:pt modelId="{CC4649AB-60CC-4267-B9D0-F6692665A994}">
      <dgm:prSet phldrT="[Text]"/>
      <dgm:spPr/>
      <dgm:t>
        <a:bodyPr/>
        <a:lstStyle/>
        <a:p>
          <a:r>
            <a:rPr lang="de-DE" dirty="0" smtClean="0"/>
            <a:t>Praktika</a:t>
          </a:r>
          <a:endParaRPr lang="de-DE" dirty="0"/>
        </a:p>
      </dgm:t>
    </dgm:pt>
    <dgm:pt modelId="{B77981AA-7B1A-4AB3-9962-16CA058E5172}" type="parTrans" cxnId="{EE03501C-E812-4924-9687-C9BFD3DAA7CE}">
      <dgm:prSet/>
      <dgm:spPr/>
      <dgm:t>
        <a:bodyPr/>
        <a:lstStyle/>
        <a:p>
          <a:endParaRPr lang="de-DE"/>
        </a:p>
      </dgm:t>
    </dgm:pt>
    <dgm:pt modelId="{AA2A76BD-8088-4464-BC33-E54B04508C0E}" type="sibTrans" cxnId="{EE03501C-E812-4924-9687-C9BFD3DAA7CE}">
      <dgm:prSet/>
      <dgm:spPr/>
      <dgm:t>
        <a:bodyPr/>
        <a:lstStyle/>
        <a:p>
          <a:endParaRPr lang="de-DE"/>
        </a:p>
      </dgm:t>
    </dgm:pt>
    <dgm:pt modelId="{FFBC0280-28AA-434B-8A26-930602A4FD04}">
      <dgm:prSet phldrT="[Text]"/>
      <dgm:spPr/>
      <dgm:t>
        <a:bodyPr/>
        <a:lstStyle/>
        <a:p>
          <a:r>
            <a:rPr lang="de-DE" dirty="0" smtClean="0"/>
            <a:t>Schülercoaching</a:t>
          </a:r>
          <a:endParaRPr lang="de-DE" dirty="0"/>
        </a:p>
      </dgm:t>
    </dgm:pt>
    <dgm:pt modelId="{81360FBA-F72C-42C7-9554-258E921C8F5D}" type="parTrans" cxnId="{74F7FC74-B2CB-4C36-A639-A24DC4EC8281}">
      <dgm:prSet/>
      <dgm:spPr/>
      <dgm:t>
        <a:bodyPr/>
        <a:lstStyle/>
        <a:p>
          <a:endParaRPr lang="de-DE"/>
        </a:p>
      </dgm:t>
    </dgm:pt>
    <dgm:pt modelId="{DC0AF423-8AAA-4939-A704-955B5A72ADBB}" type="sibTrans" cxnId="{74F7FC74-B2CB-4C36-A639-A24DC4EC8281}">
      <dgm:prSet/>
      <dgm:spPr/>
      <dgm:t>
        <a:bodyPr/>
        <a:lstStyle/>
        <a:p>
          <a:endParaRPr lang="de-DE"/>
        </a:p>
      </dgm:t>
    </dgm:pt>
    <dgm:pt modelId="{7C06994A-0FF8-4E77-9659-7BD3541023BA}">
      <dgm:prSet phldrT="[Text]"/>
      <dgm:spPr/>
      <dgm:t>
        <a:bodyPr/>
        <a:lstStyle/>
        <a:p>
          <a:r>
            <a:rPr lang="de-DE" dirty="0" smtClean="0"/>
            <a:t>Sozialarbeit</a:t>
          </a:r>
          <a:endParaRPr lang="de-DE" dirty="0"/>
        </a:p>
      </dgm:t>
    </dgm:pt>
    <dgm:pt modelId="{8D10B773-8AAE-460E-B720-864AC6D27043}" type="parTrans" cxnId="{9B1DA78E-85D1-4027-8EE9-3226BC720DE6}">
      <dgm:prSet/>
      <dgm:spPr/>
      <dgm:t>
        <a:bodyPr/>
        <a:lstStyle/>
        <a:p>
          <a:endParaRPr lang="de-DE"/>
        </a:p>
      </dgm:t>
    </dgm:pt>
    <dgm:pt modelId="{63D56BB9-67C6-41BB-AF49-DCA439187171}" type="sibTrans" cxnId="{9B1DA78E-85D1-4027-8EE9-3226BC720DE6}">
      <dgm:prSet/>
      <dgm:spPr/>
      <dgm:t>
        <a:bodyPr/>
        <a:lstStyle/>
        <a:p>
          <a:endParaRPr lang="de-DE"/>
        </a:p>
      </dgm:t>
    </dgm:pt>
    <dgm:pt modelId="{CD0527B0-CA0F-4237-A82F-E82E814B2869}">
      <dgm:prSet phldrT="[Text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de-DE" b="1" dirty="0" smtClean="0"/>
            <a:t>Schule weltweit</a:t>
          </a:r>
          <a:endParaRPr lang="de-DE" b="1" dirty="0"/>
        </a:p>
      </dgm:t>
    </dgm:pt>
    <dgm:pt modelId="{C525B78B-1462-4150-9F7D-F2F414FEB848}" type="parTrans" cxnId="{87EE5F44-AC8F-40FD-92CB-E2C0E58B84BE}">
      <dgm:prSet/>
      <dgm:spPr/>
      <dgm:t>
        <a:bodyPr/>
        <a:lstStyle/>
        <a:p>
          <a:endParaRPr lang="de-DE"/>
        </a:p>
      </dgm:t>
    </dgm:pt>
    <dgm:pt modelId="{A6FC7D35-BD0C-4E52-B74C-45473C07635A}" type="sibTrans" cxnId="{87EE5F44-AC8F-40FD-92CB-E2C0E58B84BE}">
      <dgm:prSet/>
      <dgm:spPr/>
      <dgm:t>
        <a:bodyPr/>
        <a:lstStyle/>
        <a:p>
          <a:endParaRPr lang="de-DE"/>
        </a:p>
      </dgm:t>
    </dgm:pt>
    <dgm:pt modelId="{25F41A15-D7DB-4F36-9EE5-D352C2C4C568}">
      <dgm:prSet phldrT="[Text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de-DE" b="1" dirty="0" smtClean="0"/>
            <a:t>Europaschule in Niedersachsen</a:t>
          </a:r>
          <a:endParaRPr lang="de-DE" b="1" dirty="0"/>
        </a:p>
      </dgm:t>
    </dgm:pt>
    <dgm:pt modelId="{33A98CFF-C27D-47E2-B134-042CA79AC204}" type="parTrans" cxnId="{20614394-1F0D-4DC8-B520-33C65ECA3B6B}">
      <dgm:prSet/>
      <dgm:spPr/>
      <dgm:t>
        <a:bodyPr/>
        <a:lstStyle/>
        <a:p>
          <a:endParaRPr lang="de-DE"/>
        </a:p>
      </dgm:t>
    </dgm:pt>
    <dgm:pt modelId="{4310120B-7C04-4BE7-909F-855ACFCDE00D}" type="sibTrans" cxnId="{20614394-1F0D-4DC8-B520-33C65ECA3B6B}">
      <dgm:prSet/>
      <dgm:spPr/>
      <dgm:t>
        <a:bodyPr/>
        <a:lstStyle/>
        <a:p>
          <a:endParaRPr lang="de-DE"/>
        </a:p>
      </dgm:t>
    </dgm:pt>
    <dgm:pt modelId="{AF09F560-7CB2-448C-80B1-C676AC504303}">
      <dgm:prSet phldrT="[Text]"/>
      <dgm:spPr/>
      <dgm:t>
        <a:bodyPr/>
        <a:lstStyle/>
        <a:p>
          <a:r>
            <a:rPr lang="de-DE" dirty="0" smtClean="0"/>
            <a:t>Universität</a:t>
          </a:r>
          <a:endParaRPr lang="de-DE" dirty="0"/>
        </a:p>
      </dgm:t>
    </dgm:pt>
    <dgm:pt modelId="{85181510-0FFB-400B-A099-9D5A859F0F7F}" type="parTrans" cxnId="{5D7B7032-7B65-41F9-A99D-F9E39AED7CBA}">
      <dgm:prSet/>
      <dgm:spPr/>
      <dgm:t>
        <a:bodyPr/>
        <a:lstStyle/>
        <a:p>
          <a:endParaRPr lang="de-DE"/>
        </a:p>
      </dgm:t>
    </dgm:pt>
    <dgm:pt modelId="{414BA0EE-CFCC-4081-B0EB-3560FE144D91}" type="sibTrans" cxnId="{5D7B7032-7B65-41F9-A99D-F9E39AED7CBA}">
      <dgm:prSet/>
      <dgm:spPr/>
      <dgm:t>
        <a:bodyPr/>
        <a:lstStyle/>
        <a:p>
          <a:endParaRPr lang="de-DE"/>
        </a:p>
      </dgm:t>
    </dgm:pt>
    <dgm:pt modelId="{D13BED71-7E4B-4232-9A1A-DA36AAFD1196}">
      <dgm:prSet phldrT="[Text]"/>
      <dgm:spPr/>
      <dgm:t>
        <a:bodyPr/>
        <a:lstStyle/>
        <a:p>
          <a:r>
            <a:rPr lang="de-DE" dirty="0" smtClean="0"/>
            <a:t>DQR 6</a:t>
          </a:r>
          <a:endParaRPr lang="de-DE" dirty="0"/>
        </a:p>
      </dgm:t>
    </dgm:pt>
    <dgm:pt modelId="{54BAEFAA-5041-4B25-9A2B-A2FFBC3A0C7D}" type="parTrans" cxnId="{AB3D1171-D43C-4979-9679-7487357ECA2E}">
      <dgm:prSet/>
      <dgm:spPr/>
      <dgm:t>
        <a:bodyPr/>
        <a:lstStyle/>
        <a:p>
          <a:endParaRPr lang="de-DE"/>
        </a:p>
      </dgm:t>
    </dgm:pt>
    <dgm:pt modelId="{96C7CB38-CCA8-42A2-9F7C-7E5444E71293}" type="sibTrans" cxnId="{AB3D1171-D43C-4979-9679-7487357ECA2E}">
      <dgm:prSet/>
      <dgm:spPr/>
      <dgm:t>
        <a:bodyPr/>
        <a:lstStyle/>
        <a:p>
          <a:endParaRPr lang="de-DE"/>
        </a:p>
      </dgm:t>
    </dgm:pt>
    <dgm:pt modelId="{7731BF0D-3C11-4D91-BC47-4B834C45CE03}">
      <dgm:prSet phldrT="[Text]"/>
      <dgm:spPr/>
      <dgm:t>
        <a:bodyPr/>
        <a:lstStyle/>
        <a:p>
          <a:endParaRPr lang="de-DE" dirty="0"/>
        </a:p>
      </dgm:t>
    </dgm:pt>
    <dgm:pt modelId="{3AAE10E1-BE8E-4E30-A56F-BD1500B685BF}" type="parTrans" cxnId="{34D7EA44-9EB4-4AF3-9FCC-D366F2A7BD8A}">
      <dgm:prSet/>
      <dgm:spPr/>
      <dgm:t>
        <a:bodyPr/>
        <a:lstStyle/>
        <a:p>
          <a:endParaRPr lang="de-DE"/>
        </a:p>
      </dgm:t>
    </dgm:pt>
    <dgm:pt modelId="{D66484AC-0F11-4CBE-BF9B-FD3E925ECD6F}" type="sibTrans" cxnId="{34D7EA44-9EB4-4AF3-9FCC-D366F2A7BD8A}">
      <dgm:prSet/>
      <dgm:spPr/>
      <dgm:t>
        <a:bodyPr/>
        <a:lstStyle/>
        <a:p>
          <a:endParaRPr lang="de-DE"/>
        </a:p>
      </dgm:t>
    </dgm:pt>
    <dgm:pt modelId="{0FF1C369-233B-45FF-9617-9348C2AA9CE4}">
      <dgm:prSet phldrT="[Text]"/>
      <dgm:spPr/>
      <dgm:t>
        <a:bodyPr/>
        <a:lstStyle/>
        <a:p>
          <a:endParaRPr lang="de-DE" dirty="0"/>
        </a:p>
      </dgm:t>
    </dgm:pt>
    <dgm:pt modelId="{0A7A2CA9-57C6-42F6-B53D-9DCF236B3516}" type="parTrans" cxnId="{2D946600-E196-49A2-8CF4-8A554310CF82}">
      <dgm:prSet/>
      <dgm:spPr/>
      <dgm:t>
        <a:bodyPr/>
        <a:lstStyle/>
        <a:p>
          <a:endParaRPr lang="de-DE"/>
        </a:p>
      </dgm:t>
    </dgm:pt>
    <dgm:pt modelId="{0BDC95B6-BB65-4A7F-99BF-F4B4A305FA78}" type="sibTrans" cxnId="{2D946600-E196-49A2-8CF4-8A554310CF82}">
      <dgm:prSet/>
      <dgm:spPr/>
      <dgm:t>
        <a:bodyPr/>
        <a:lstStyle/>
        <a:p>
          <a:endParaRPr lang="de-DE"/>
        </a:p>
      </dgm:t>
    </dgm:pt>
    <dgm:pt modelId="{E2BFDBB2-B518-4837-8DA0-4B6B23C8AECD}">
      <dgm:prSet phldrT="[Text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endParaRPr lang="de-DE" b="1" dirty="0"/>
        </a:p>
      </dgm:t>
    </dgm:pt>
    <dgm:pt modelId="{08DBA16E-B12F-4323-907B-CB93CD6B1E0D}" type="parTrans" cxnId="{D316ACC9-540D-4ABF-8DD5-A080B73F5FFF}">
      <dgm:prSet/>
      <dgm:spPr/>
      <dgm:t>
        <a:bodyPr/>
        <a:lstStyle/>
        <a:p>
          <a:endParaRPr lang="de-DE"/>
        </a:p>
      </dgm:t>
    </dgm:pt>
    <dgm:pt modelId="{EE8F54AE-4F31-416E-AF76-A951162E463B}" type="sibTrans" cxnId="{D316ACC9-540D-4ABF-8DD5-A080B73F5FFF}">
      <dgm:prSet/>
      <dgm:spPr/>
      <dgm:t>
        <a:bodyPr/>
        <a:lstStyle/>
        <a:p>
          <a:endParaRPr lang="de-DE"/>
        </a:p>
      </dgm:t>
    </dgm:pt>
    <dgm:pt modelId="{DD0D1A91-A486-46BC-87DF-4A910AB7B4A3}" type="pres">
      <dgm:prSet presAssocID="{5D346C43-7DDC-41D3-B4C1-41715C6E933B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D583929C-E7D1-4D44-9062-B5D9063ED099}" type="pres">
      <dgm:prSet presAssocID="{5D346C43-7DDC-41D3-B4C1-41715C6E933B}" presName="children" presStyleCnt="0"/>
      <dgm:spPr/>
    </dgm:pt>
    <dgm:pt modelId="{8534A78D-820B-47BD-BDC7-A14BC7D0716A}" type="pres">
      <dgm:prSet presAssocID="{5D346C43-7DDC-41D3-B4C1-41715C6E933B}" presName="child1group" presStyleCnt="0"/>
      <dgm:spPr/>
    </dgm:pt>
    <dgm:pt modelId="{7D41175C-600A-4C4B-AE97-D473162BC3EE}" type="pres">
      <dgm:prSet presAssocID="{5D346C43-7DDC-41D3-B4C1-41715C6E933B}" presName="child1" presStyleLbl="bgAcc1" presStyleIdx="0" presStyleCnt="4"/>
      <dgm:spPr/>
      <dgm:t>
        <a:bodyPr/>
        <a:lstStyle/>
        <a:p>
          <a:endParaRPr lang="de-DE"/>
        </a:p>
      </dgm:t>
    </dgm:pt>
    <dgm:pt modelId="{1D122E0A-7CA9-47BF-A24C-EDB52838773B}" type="pres">
      <dgm:prSet presAssocID="{5D346C43-7DDC-41D3-B4C1-41715C6E933B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3DB181EC-A76A-43E0-A905-B424212C8E36}" type="pres">
      <dgm:prSet presAssocID="{5D346C43-7DDC-41D3-B4C1-41715C6E933B}" presName="child2group" presStyleCnt="0"/>
      <dgm:spPr/>
    </dgm:pt>
    <dgm:pt modelId="{2B384B77-F6CF-492E-9E96-3540DF82A675}" type="pres">
      <dgm:prSet presAssocID="{5D346C43-7DDC-41D3-B4C1-41715C6E933B}" presName="child2" presStyleLbl="bgAcc1" presStyleIdx="1" presStyleCnt="4"/>
      <dgm:spPr/>
    </dgm:pt>
    <dgm:pt modelId="{F695A9E7-FAA4-4C23-B7AF-6E7428C4D050}" type="pres">
      <dgm:prSet presAssocID="{5D346C43-7DDC-41D3-B4C1-41715C6E933B}" presName="child2Text" presStyleLbl="bgAcc1" presStyleIdx="1" presStyleCnt="4">
        <dgm:presLayoutVars>
          <dgm:bulletEnabled val="1"/>
        </dgm:presLayoutVars>
      </dgm:prSet>
      <dgm:spPr/>
    </dgm:pt>
    <dgm:pt modelId="{1C10F8D4-EE00-404A-8F38-F480586C640F}" type="pres">
      <dgm:prSet presAssocID="{5D346C43-7DDC-41D3-B4C1-41715C6E933B}" presName="child3group" presStyleCnt="0"/>
      <dgm:spPr/>
    </dgm:pt>
    <dgm:pt modelId="{B8BD5E11-0B6E-4E24-B324-876437B64F56}" type="pres">
      <dgm:prSet presAssocID="{5D346C43-7DDC-41D3-B4C1-41715C6E933B}" presName="child3" presStyleLbl="bgAcc1" presStyleIdx="2" presStyleCnt="4"/>
      <dgm:spPr/>
      <dgm:t>
        <a:bodyPr/>
        <a:lstStyle/>
        <a:p>
          <a:endParaRPr lang="de-DE"/>
        </a:p>
      </dgm:t>
    </dgm:pt>
    <dgm:pt modelId="{F70E3DF4-4B5A-4132-B260-01C68D5E54D0}" type="pres">
      <dgm:prSet presAssocID="{5D346C43-7DDC-41D3-B4C1-41715C6E933B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5B9F26D-0074-406A-942F-7828301F3863}" type="pres">
      <dgm:prSet presAssocID="{5D346C43-7DDC-41D3-B4C1-41715C6E933B}" presName="child4group" presStyleCnt="0"/>
      <dgm:spPr/>
    </dgm:pt>
    <dgm:pt modelId="{AC84A627-9E05-46FC-9A41-F20352F6488E}" type="pres">
      <dgm:prSet presAssocID="{5D346C43-7DDC-41D3-B4C1-41715C6E933B}" presName="child4" presStyleLbl="bgAcc1" presStyleIdx="3" presStyleCnt="4"/>
      <dgm:spPr/>
    </dgm:pt>
    <dgm:pt modelId="{FA45EB19-54C1-4B21-95A3-0F42A937B0A7}" type="pres">
      <dgm:prSet presAssocID="{5D346C43-7DDC-41D3-B4C1-41715C6E933B}" presName="child4Text" presStyleLbl="bgAcc1" presStyleIdx="3" presStyleCnt="4">
        <dgm:presLayoutVars>
          <dgm:bulletEnabled val="1"/>
        </dgm:presLayoutVars>
      </dgm:prSet>
      <dgm:spPr/>
    </dgm:pt>
    <dgm:pt modelId="{5F171A4A-6808-4819-A59F-919DF600875E}" type="pres">
      <dgm:prSet presAssocID="{5D346C43-7DDC-41D3-B4C1-41715C6E933B}" presName="childPlaceholder" presStyleCnt="0"/>
      <dgm:spPr/>
    </dgm:pt>
    <dgm:pt modelId="{7ED1C464-7802-46CD-822E-7A5373C631E7}" type="pres">
      <dgm:prSet presAssocID="{5D346C43-7DDC-41D3-B4C1-41715C6E933B}" presName="circle" presStyleCnt="0"/>
      <dgm:spPr/>
    </dgm:pt>
    <dgm:pt modelId="{4933C33D-7F86-432E-AD19-36A5B566FD71}" type="pres">
      <dgm:prSet presAssocID="{5D346C43-7DDC-41D3-B4C1-41715C6E933B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61CA783E-617D-425E-8FA9-CF19A3E80DAE}" type="pres">
      <dgm:prSet presAssocID="{5D346C43-7DDC-41D3-B4C1-41715C6E933B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3AEA6D6-053C-4538-8634-022BAC9DD852}" type="pres">
      <dgm:prSet presAssocID="{5D346C43-7DDC-41D3-B4C1-41715C6E933B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6D1A98C6-75EE-40D5-9F03-D11EEFEE98AB}" type="pres">
      <dgm:prSet presAssocID="{5D346C43-7DDC-41D3-B4C1-41715C6E933B}" presName="quadrant4" presStyleLbl="node1" presStyleIdx="3" presStyleCnt="4" custScaleX="101229" custLinFactNeighborX="-709" custLinFactNeighborY="-355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47732F6-5881-4BD3-A20F-8F5A09B2BAE5}" type="pres">
      <dgm:prSet presAssocID="{5D346C43-7DDC-41D3-B4C1-41715C6E933B}" presName="quadrantPlaceholder" presStyleCnt="0"/>
      <dgm:spPr/>
    </dgm:pt>
    <dgm:pt modelId="{882FFA8A-C0C2-4A71-A75E-02A9B4DC1479}" type="pres">
      <dgm:prSet presAssocID="{5D346C43-7DDC-41D3-B4C1-41715C6E933B}" presName="center1" presStyleLbl="fgShp" presStyleIdx="0" presStyleCnt="2"/>
      <dgm:spPr/>
    </dgm:pt>
    <dgm:pt modelId="{281635D6-1FF2-41CC-9399-04CE11E6F5DF}" type="pres">
      <dgm:prSet presAssocID="{5D346C43-7DDC-41D3-B4C1-41715C6E933B}" presName="center2" presStyleLbl="fgShp" presStyleIdx="1" presStyleCnt="2"/>
      <dgm:spPr/>
    </dgm:pt>
  </dgm:ptLst>
  <dgm:cxnLst>
    <dgm:cxn modelId="{74F7FC74-B2CB-4C36-A639-A24DC4EC8281}" srcId="{4E5C65EF-CA7C-48C8-A9B8-26EC662337E3}" destId="{FFBC0280-28AA-434B-8A26-930602A4FD04}" srcOrd="1" destOrd="0" parTransId="{81360FBA-F72C-42C7-9554-258E921C8F5D}" sibTransId="{DC0AF423-8AAA-4939-A704-955B5A72ADBB}"/>
    <dgm:cxn modelId="{BAA10DC8-C296-4334-B9CC-FB52A9C0FB93}" type="presOf" srcId="{D13BED71-7E4B-4232-9A1A-DA36AAFD1196}" destId="{F70E3DF4-4B5A-4132-B260-01C68D5E54D0}" srcOrd="1" destOrd="4" presId="urn:microsoft.com/office/officeart/2005/8/layout/cycle4"/>
    <dgm:cxn modelId="{A338FAC1-31F5-406C-B2A9-3BCD0548819A}" type="presOf" srcId="{CD0527B0-CA0F-4237-A82F-E82E814B2869}" destId="{AC84A627-9E05-46FC-9A41-F20352F6488E}" srcOrd="0" destOrd="2" presId="urn:microsoft.com/office/officeart/2005/8/layout/cycle4"/>
    <dgm:cxn modelId="{F428E94E-C3E1-4A27-A825-B69B1BC3EB52}" type="presOf" srcId="{7F8C986E-9F40-4EF8-A10E-ED6F0CA3D099}" destId="{7D41175C-600A-4C4B-AE97-D473162BC3EE}" srcOrd="0" destOrd="1" presId="urn:microsoft.com/office/officeart/2005/8/layout/cycle4"/>
    <dgm:cxn modelId="{98A6D2B1-1FEE-4000-BB02-686EA94D235C}" type="presOf" srcId="{CC4649AB-60CC-4267-B9D0-F6692665A994}" destId="{7D41175C-600A-4C4B-AE97-D473162BC3EE}" srcOrd="0" destOrd="2" presId="urn:microsoft.com/office/officeart/2005/8/layout/cycle4"/>
    <dgm:cxn modelId="{13C882C8-C2B0-4593-B0C6-CD68357FE296}" type="presOf" srcId="{0FF1C369-233B-45FF-9617-9348C2AA9CE4}" destId="{B8BD5E11-0B6E-4E24-B324-876437B64F56}" srcOrd="0" destOrd="1" presId="urn:microsoft.com/office/officeart/2005/8/layout/cycle4"/>
    <dgm:cxn modelId="{D7A7F7BE-460B-4D14-92BA-6DAFFA6AD5BF}" srcId="{5D346C43-7DDC-41D3-B4C1-41715C6E933B}" destId="{5B578364-849B-41E8-9081-169C7C834653}" srcOrd="0" destOrd="0" parTransId="{898F4B56-7450-4D6E-BF03-76AF75A6F0E8}" sibTransId="{01CCFC76-0D69-4D07-BD3D-2967CA710887}"/>
    <dgm:cxn modelId="{87EE5F44-AC8F-40FD-92CB-E2C0E58B84BE}" srcId="{159A4789-6CBC-4F18-AD1E-B3122E75E4CA}" destId="{CD0527B0-CA0F-4237-A82F-E82E814B2869}" srcOrd="2" destOrd="0" parTransId="{C525B78B-1462-4150-9F7D-F2F414FEB848}" sibTransId="{A6FC7D35-BD0C-4E52-B74C-45473C07635A}"/>
    <dgm:cxn modelId="{290A90C0-AA3B-4A5B-9E23-CF60F2D3FCA9}" type="presOf" srcId="{7B6744B2-6097-4294-8C1D-D58B891BB195}" destId="{53AEA6D6-053C-4538-8634-022BAC9DD852}" srcOrd="0" destOrd="0" presId="urn:microsoft.com/office/officeart/2005/8/layout/cycle4"/>
    <dgm:cxn modelId="{2D946600-E196-49A2-8CF4-8A554310CF82}" srcId="{7B6744B2-6097-4294-8C1D-D58B891BB195}" destId="{0FF1C369-233B-45FF-9617-9348C2AA9CE4}" srcOrd="1" destOrd="0" parTransId="{0A7A2CA9-57C6-42F6-B53D-9DCF236B3516}" sibTransId="{0BDC95B6-BB65-4A7F-99BF-F4B4A305FA78}"/>
    <dgm:cxn modelId="{5D7B7032-7B65-41F9-A99D-F9E39AED7CBA}" srcId="{7B6744B2-6097-4294-8C1D-D58B891BB195}" destId="{AF09F560-7CB2-448C-80B1-C676AC504303}" srcOrd="3" destOrd="0" parTransId="{85181510-0FFB-400B-A099-9D5A859F0F7F}" sibTransId="{414BA0EE-CFCC-4081-B0EB-3560FE144D91}"/>
    <dgm:cxn modelId="{4E774952-0729-4CEC-8577-A5B3D8BBB693}" type="presOf" srcId="{7731BF0D-3C11-4D91-BC47-4B834C45CE03}" destId="{F70E3DF4-4B5A-4132-B260-01C68D5E54D0}" srcOrd="1" destOrd="0" presId="urn:microsoft.com/office/officeart/2005/8/layout/cycle4"/>
    <dgm:cxn modelId="{7860DDFD-6016-4F85-BD8B-03FADFDEB9BB}" type="presOf" srcId="{CC4649AB-60CC-4267-B9D0-F6692665A994}" destId="{1D122E0A-7CA9-47BF-A24C-EDB52838773B}" srcOrd="1" destOrd="2" presId="urn:microsoft.com/office/officeart/2005/8/layout/cycle4"/>
    <dgm:cxn modelId="{8BD7727B-1665-486C-B7FB-751EEC1594A1}" type="presOf" srcId="{AF822BB8-C372-4860-A28D-CCB6DCD8C8EA}" destId="{2B384B77-F6CF-492E-9E96-3540DF82A675}" srcOrd="0" destOrd="0" presId="urn:microsoft.com/office/officeart/2005/8/layout/cycle4"/>
    <dgm:cxn modelId="{AB8E2B97-E4F3-4B44-8F47-0D4E6435C5CE}" type="presOf" srcId="{AF09F560-7CB2-448C-80B1-C676AC504303}" destId="{F70E3DF4-4B5A-4132-B260-01C68D5E54D0}" srcOrd="1" destOrd="3" presId="urn:microsoft.com/office/officeart/2005/8/layout/cycle4"/>
    <dgm:cxn modelId="{2CBD6F0F-33E3-4943-98AD-B045D6E89CEF}" srcId="{7B6744B2-6097-4294-8C1D-D58B891BB195}" destId="{560C1EA0-68C9-4C15-872D-F43305469EA5}" srcOrd="2" destOrd="0" parTransId="{09137DB6-8DD9-4F97-940C-A4DBDD5E3544}" sibTransId="{457356AF-7E00-4452-8477-C3C9EA2DACB5}"/>
    <dgm:cxn modelId="{47A27FB8-088B-4D10-A71A-DBF96F35645A}" srcId="{4E5C65EF-CA7C-48C8-A9B8-26EC662337E3}" destId="{AF822BB8-C372-4860-A28D-CCB6DCD8C8EA}" srcOrd="0" destOrd="0" parTransId="{AADE71F5-8B3A-49B0-A354-C76EC1035A62}" sibTransId="{8E90B02F-13C7-44D7-A752-03D8291837D7}"/>
    <dgm:cxn modelId="{EBE97F95-158F-4BBF-96E2-124173C8C54E}" type="presOf" srcId="{560C1EA0-68C9-4C15-872D-F43305469EA5}" destId="{F70E3DF4-4B5A-4132-B260-01C68D5E54D0}" srcOrd="1" destOrd="2" presId="urn:microsoft.com/office/officeart/2005/8/layout/cycle4"/>
    <dgm:cxn modelId="{6B6D21DD-6F6F-46F1-98EB-9B45A50E245E}" type="presOf" srcId="{5D346C43-7DDC-41D3-B4C1-41715C6E933B}" destId="{DD0D1A91-A486-46BC-87DF-4A910AB7B4A3}" srcOrd="0" destOrd="0" presId="urn:microsoft.com/office/officeart/2005/8/layout/cycle4"/>
    <dgm:cxn modelId="{D4681688-24F0-4AE0-888E-C9D9EFF960BC}" type="presOf" srcId="{5B578364-849B-41E8-9081-169C7C834653}" destId="{4933C33D-7F86-432E-AD19-36A5B566FD71}" srcOrd="0" destOrd="0" presId="urn:microsoft.com/office/officeart/2005/8/layout/cycle4"/>
    <dgm:cxn modelId="{6683667D-9FD3-42D7-9F14-2A5D05EB8326}" srcId="{5D346C43-7DDC-41D3-B4C1-41715C6E933B}" destId="{4E5C65EF-CA7C-48C8-A9B8-26EC662337E3}" srcOrd="1" destOrd="0" parTransId="{25D68685-CBFA-484F-A079-62B97B7A3127}" sibTransId="{68C4DF72-256B-4BCD-A0A2-F6A98DFD3B89}"/>
    <dgm:cxn modelId="{111EB218-CAEA-460A-98BE-0B60989176B1}" type="presOf" srcId="{25F41A15-D7DB-4F36-9EE5-D352C2C4C568}" destId="{FA45EB19-54C1-4B21-95A3-0F42A937B0A7}" srcOrd="1" destOrd="3" presId="urn:microsoft.com/office/officeart/2005/8/layout/cycle4"/>
    <dgm:cxn modelId="{93780995-3690-43F8-955C-1030A27D4276}" type="presOf" srcId="{4E5C65EF-CA7C-48C8-A9B8-26EC662337E3}" destId="{61CA783E-617D-425E-8FA9-CF19A3E80DAE}" srcOrd="0" destOrd="0" presId="urn:microsoft.com/office/officeart/2005/8/layout/cycle4"/>
    <dgm:cxn modelId="{79B20165-5E06-46B8-8DCB-E577B402AAEA}" type="presOf" srcId="{560C1EA0-68C9-4C15-872D-F43305469EA5}" destId="{B8BD5E11-0B6E-4E24-B324-876437B64F56}" srcOrd="0" destOrd="2" presId="urn:microsoft.com/office/officeart/2005/8/layout/cycle4"/>
    <dgm:cxn modelId="{78E5DFC2-6F2F-47F1-B9A2-31AE35E2F417}" type="presOf" srcId="{0FF1C369-233B-45FF-9617-9348C2AA9CE4}" destId="{F70E3DF4-4B5A-4132-B260-01C68D5E54D0}" srcOrd="1" destOrd="1" presId="urn:microsoft.com/office/officeart/2005/8/layout/cycle4"/>
    <dgm:cxn modelId="{717D8FD2-107A-47B3-B671-C92B8C14A267}" srcId="{5D346C43-7DDC-41D3-B4C1-41715C6E933B}" destId="{159A4789-6CBC-4F18-AD1E-B3122E75E4CA}" srcOrd="3" destOrd="0" parTransId="{790216C8-2B9B-400E-AF70-9E50AB3B5604}" sibTransId="{C9C164FB-572E-4528-B25E-999A24B8FCFE}"/>
    <dgm:cxn modelId="{938004DF-2E0E-4F3A-98FA-6273458234F9}" srcId="{5B578364-849B-41E8-9081-169C7C834653}" destId="{7F8C986E-9F40-4EF8-A10E-ED6F0CA3D099}" srcOrd="1" destOrd="0" parTransId="{84A975BE-DCD3-4BA4-86CD-2B6AA139BCC5}" sibTransId="{2A4BCAEF-836E-4105-9E0E-C8449C3A5A4E}"/>
    <dgm:cxn modelId="{1EEBB3EA-DD47-43B3-B3CA-B0BC9E3B5236}" type="presOf" srcId="{1C092023-6D47-4432-A21B-4C18885E83D7}" destId="{FA45EB19-54C1-4B21-95A3-0F42A937B0A7}" srcOrd="1" destOrd="1" presId="urn:microsoft.com/office/officeart/2005/8/layout/cycle4"/>
    <dgm:cxn modelId="{A66E1F9B-171A-4EB7-9083-ECE4B542DC6D}" type="presOf" srcId="{CD0527B0-CA0F-4237-A82F-E82E814B2869}" destId="{FA45EB19-54C1-4B21-95A3-0F42A937B0A7}" srcOrd="1" destOrd="2" presId="urn:microsoft.com/office/officeart/2005/8/layout/cycle4"/>
    <dgm:cxn modelId="{D15F1FB4-686B-49E2-810C-FF21685007F6}" srcId="{159A4789-6CBC-4F18-AD1E-B3122E75E4CA}" destId="{1C092023-6D47-4432-A21B-4C18885E83D7}" srcOrd="1" destOrd="0" parTransId="{46888D28-843B-44D4-A9CC-F303800CE7B2}" sibTransId="{4AC4D554-64E1-49AA-BB17-3F929373A508}"/>
    <dgm:cxn modelId="{E07E0FD5-CEBA-4A91-A35E-3F5827F6B7DB}" type="presOf" srcId="{AF822BB8-C372-4860-A28D-CCB6DCD8C8EA}" destId="{F695A9E7-FAA4-4C23-B7AF-6E7428C4D050}" srcOrd="1" destOrd="0" presId="urn:microsoft.com/office/officeart/2005/8/layout/cycle4"/>
    <dgm:cxn modelId="{7D8F23E8-8667-4EB3-9226-68F79B7377BA}" type="presOf" srcId="{159A4789-6CBC-4F18-AD1E-B3122E75E4CA}" destId="{6D1A98C6-75EE-40D5-9F03-D11EEFEE98AB}" srcOrd="0" destOrd="0" presId="urn:microsoft.com/office/officeart/2005/8/layout/cycle4"/>
    <dgm:cxn modelId="{ABB11641-4AEB-4873-BE18-82507096590B}" type="presOf" srcId="{25F41A15-D7DB-4F36-9EE5-D352C2C4C568}" destId="{AC84A627-9E05-46FC-9A41-F20352F6488E}" srcOrd="0" destOrd="3" presId="urn:microsoft.com/office/officeart/2005/8/layout/cycle4"/>
    <dgm:cxn modelId="{0F6DC65A-99DE-46A4-83FF-DF0259D39235}" type="presOf" srcId="{E2BFDBB2-B518-4837-8DA0-4B6B23C8AECD}" destId="{AC84A627-9E05-46FC-9A41-F20352F6488E}" srcOrd="0" destOrd="0" presId="urn:microsoft.com/office/officeart/2005/8/layout/cycle4"/>
    <dgm:cxn modelId="{D316ACC9-540D-4ABF-8DD5-A080B73F5FFF}" srcId="{159A4789-6CBC-4F18-AD1E-B3122E75E4CA}" destId="{E2BFDBB2-B518-4837-8DA0-4B6B23C8AECD}" srcOrd="0" destOrd="0" parTransId="{08DBA16E-B12F-4323-907B-CB93CD6B1E0D}" sibTransId="{EE8F54AE-4F31-416E-AF76-A951162E463B}"/>
    <dgm:cxn modelId="{C2607B9A-5369-4B60-98A2-AF6E518858C8}" type="presOf" srcId="{FFBC0280-28AA-434B-8A26-930602A4FD04}" destId="{2B384B77-F6CF-492E-9E96-3540DF82A675}" srcOrd="0" destOrd="1" presId="urn:microsoft.com/office/officeart/2005/8/layout/cycle4"/>
    <dgm:cxn modelId="{8DE2D55B-9E09-4721-A1A3-D86625912ACA}" type="presOf" srcId="{7F8C986E-9F40-4EF8-A10E-ED6F0CA3D099}" destId="{1D122E0A-7CA9-47BF-A24C-EDB52838773B}" srcOrd="1" destOrd="1" presId="urn:microsoft.com/office/officeart/2005/8/layout/cycle4"/>
    <dgm:cxn modelId="{EE03501C-E812-4924-9687-C9BFD3DAA7CE}" srcId="{5B578364-849B-41E8-9081-169C7C834653}" destId="{CC4649AB-60CC-4267-B9D0-F6692665A994}" srcOrd="2" destOrd="0" parTransId="{B77981AA-7B1A-4AB3-9962-16CA058E5172}" sibTransId="{AA2A76BD-8088-4464-BC33-E54B04508C0E}"/>
    <dgm:cxn modelId="{A799BC39-91C6-4869-8083-EBFCE9C14F5E}" srcId="{5D346C43-7DDC-41D3-B4C1-41715C6E933B}" destId="{7B6744B2-6097-4294-8C1D-D58B891BB195}" srcOrd="2" destOrd="0" parTransId="{B41A67E8-8BC1-43DE-BF03-C3CBE4F37603}" sibTransId="{CCE4FEB3-72F4-4272-AE8E-1A041CD1C855}"/>
    <dgm:cxn modelId="{20614394-1F0D-4DC8-B520-33C65ECA3B6B}" srcId="{159A4789-6CBC-4F18-AD1E-B3122E75E4CA}" destId="{25F41A15-D7DB-4F36-9EE5-D352C2C4C568}" srcOrd="3" destOrd="0" parTransId="{33A98CFF-C27D-47E2-B134-042CA79AC204}" sibTransId="{4310120B-7C04-4BE7-909F-855ACFCDE00D}"/>
    <dgm:cxn modelId="{3823CBA9-C2E9-47B0-BA8B-C8B6D6E9AE88}" type="presOf" srcId="{7731BF0D-3C11-4D91-BC47-4B834C45CE03}" destId="{B8BD5E11-0B6E-4E24-B324-876437B64F56}" srcOrd="0" destOrd="0" presId="urn:microsoft.com/office/officeart/2005/8/layout/cycle4"/>
    <dgm:cxn modelId="{B7B0D5C4-9B4E-47DA-8189-6ABDD223725E}" type="presOf" srcId="{4DE8DA9E-3B80-48AD-A408-663FD77F83BA}" destId="{7D41175C-600A-4C4B-AE97-D473162BC3EE}" srcOrd="0" destOrd="0" presId="urn:microsoft.com/office/officeart/2005/8/layout/cycle4"/>
    <dgm:cxn modelId="{AB3D1171-D43C-4979-9679-7487357ECA2E}" srcId="{7B6744B2-6097-4294-8C1D-D58B891BB195}" destId="{D13BED71-7E4B-4232-9A1A-DA36AAFD1196}" srcOrd="4" destOrd="0" parTransId="{54BAEFAA-5041-4B25-9A2B-A2FFBC3A0C7D}" sibTransId="{96C7CB38-CCA8-42A2-9F7C-7E5444E71293}"/>
    <dgm:cxn modelId="{A12D6BDD-506C-4CD6-9C2A-DDBAC8C6507F}" srcId="{5B578364-849B-41E8-9081-169C7C834653}" destId="{4DE8DA9E-3B80-48AD-A408-663FD77F83BA}" srcOrd="0" destOrd="0" parTransId="{211EEDA6-C7E5-4E8B-8988-79B0C6358328}" sibTransId="{3FA014B8-AF4E-44DB-BA82-315D42E21F99}"/>
    <dgm:cxn modelId="{C7D6860F-FAF7-4539-B188-04CA8339252C}" type="presOf" srcId="{7C06994A-0FF8-4E77-9659-7BD3541023BA}" destId="{2B384B77-F6CF-492E-9E96-3540DF82A675}" srcOrd="0" destOrd="2" presId="urn:microsoft.com/office/officeart/2005/8/layout/cycle4"/>
    <dgm:cxn modelId="{7404FFA2-1800-43B3-AA51-07935F68F358}" type="presOf" srcId="{FFBC0280-28AA-434B-8A26-930602A4FD04}" destId="{F695A9E7-FAA4-4C23-B7AF-6E7428C4D050}" srcOrd="1" destOrd="1" presId="urn:microsoft.com/office/officeart/2005/8/layout/cycle4"/>
    <dgm:cxn modelId="{2A969ECB-5D5A-4D1A-9A0E-0B3E9C5D33F1}" type="presOf" srcId="{D13BED71-7E4B-4232-9A1A-DA36AAFD1196}" destId="{B8BD5E11-0B6E-4E24-B324-876437B64F56}" srcOrd="0" destOrd="4" presId="urn:microsoft.com/office/officeart/2005/8/layout/cycle4"/>
    <dgm:cxn modelId="{B92442EC-EE70-43E0-81B3-FF2CE82D9111}" type="presOf" srcId="{AF09F560-7CB2-448C-80B1-C676AC504303}" destId="{B8BD5E11-0B6E-4E24-B324-876437B64F56}" srcOrd="0" destOrd="3" presId="urn:microsoft.com/office/officeart/2005/8/layout/cycle4"/>
    <dgm:cxn modelId="{34D7EA44-9EB4-4AF3-9FCC-D366F2A7BD8A}" srcId="{7B6744B2-6097-4294-8C1D-D58B891BB195}" destId="{7731BF0D-3C11-4D91-BC47-4B834C45CE03}" srcOrd="0" destOrd="0" parTransId="{3AAE10E1-BE8E-4E30-A56F-BD1500B685BF}" sibTransId="{D66484AC-0F11-4CBE-BF9B-FD3E925ECD6F}"/>
    <dgm:cxn modelId="{B375A8AD-0527-43C0-96C5-802B80B7E535}" type="presOf" srcId="{7C06994A-0FF8-4E77-9659-7BD3541023BA}" destId="{F695A9E7-FAA4-4C23-B7AF-6E7428C4D050}" srcOrd="1" destOrd="2" presId="urn:microsoft.com/office/officeart/2005/8/layout/cycle4"/>
    <dgm:cxn modelId="{1BA97F60-300C-4EDE-B643-1914FEA9983E}" type="presOf" srcId="{4DE8DA9E-3B80-48AD-A408-663FD77F83BA}" destId="{1D122E0A-7CA9-47BF-A24C-EDB52838773B}" srcOrd="1" destOrd="0" presId="urn:microsoft.com/office/officeart/2005/8/layout/cycle4"/>
    <dgm:cxn modelId="{9B1DA78E-85D1-4027-8EE9-3226BC720DE6}" srcId="{4E5C65EF-CA7C-48C8-A9B8-26EC662337E3}" destId="{7C06994A-0FF8-4E77-9659-7BD3541023BA}" srcOrd="2" destOrd="0" parTransId="{8D10B773-8AAE-460E-B720-864AC6D27043}" sibTransId="{63D56BB9-67C6-41BB-AF49-DCA439187171}"/>
    <dgm:cxn modelId="{BEB6495C-C2CC-4A29-87CF-0BD716F2E83B}" type="presOf" srcId="{1C092023-6D47-4432-A21B-4C18885E83D7}" destId="{AC84A627-9E05-46FC-9A41-F20352F6488E}" srcOrd="0" destOrd="1" presId="urn:microsoft.com/office/officeart/2005/8/layout/cycle4"/>
    <dgm:cxn modelId="{E689B81A-624A-4F94-AAD1-01E993A0F087}" type="presOf" srcId="{E2BFDBB2-B518-4837-8DA0-4B6B23C8AECD}" destId="{FA45EB19-54C1-4B21-95A3-0F42A937B0A7}" srcOrd="1" destOrd="0" presId="urn:microsoft.com/office/officeart/2005/8/layout/cycle4"/>
    <dgm:cxn modelId="{70471F71-37FB-4E05-86D0-F753FFB385DD}" type="presParOf" srcId="{DD0D1A91-A486-46BC-87DF-4A910AB7B4A3}" destId="{D583929C-E7D1-4D44-9062-B5D9063ED099}" srcOrd="0" destOrd="0" presId="urn:microsoft.com/office/officeart/2005/8/layout/cycle4"/>
    <dgm:cxn modelId="{D624B25B-1A29-44C8-8751-7B23C1F2C369}" type="presParOf" srcId="{D583929C-E7D1-4D44-9062-B5D9063ED099}" destId="{8534A78D-820B-47BD-BDC7-A14BC7D0716A}" srcOrd="0" destOrd="0" presId="urn:microsoft.com/office/officeart/2005/8/layout/cycle4"/>
    <dgm:cxn modelId="{36CE5891-7889-41DA-B3C5-41004509061C}" type="presParOf" srcId="{8534A78D-820B-47BD-BDC7-A14BC7D0716A}" destId="{7D41175C-600A-4C4B-AE97-D473162BC3EE}" srcOrd="0" destOrd="0" presId="urn:microsoft.com/office/officeart/2005/8/layout/cycle4"/>
    <dgm:cxn modelId="{01B2EA68-4516-4280-A681-BEC5361D3A4E}" type="presParOf" srcId="{8534A78D-820B-47BD-BDC7-A14BC7D0716A}" destId="{1D122E0A-7CA9-47BF-A24C-EDB52838773B}" srcOrd="1" destOrd="0" presId="urn:microsoft.com/office/officeart/2005/8/layout/cycle4"/>
    <dgm:cxn modelId="{A51C8FFE-C664-4864-B5CB-6FC84ADC1EDD}" type="presParOf" srcId="{D583929C-E7D1-4D44-9062-B5D9063ED099}" destId="{3DB181EC-A76A-43E0-A905-B424212C8E36}" srcOrd="1" destOrd="0" presId="urn:microsoft.com/office/officeart/2005/8/layout/cycle4"/>
    <dgm:cxn modelId="{F91CC0D9-45BB-4519-B791-83DFCB3359AE}" type="presParOf" srcId="{3DB181EC-A76A-43E0-A905-B424212C8E36}" destId="{2B384B77-F6CF-492E-9E96-3540DF82A675}" srcOrd="0" destOrd="0" presId="urn:microsoft.com/office/officeart/2005/8/layout/cycle4"/>
    <dgm:cxn modelId="{C8D9785F-C2DD-45E1-A62D-BAC8D77CF26B}" type="presParOf" srcId="{3DB181EC-A76A-43E0-A905-B424212C8E36}" destId="{F695A9E7-FAA4-4C23-B7AF-6E7428C4D050}" srcOrd="1" destOrd="0" presId="urn:microsoft.com/office/officeart/2005/8/layout/cycle4"/>
    <dgm:cxn modelId="{E49CD0C0-C198-498B-A798-C479007433B2}" type="presParOf" srcId="{D583929C-E7D1-4D44-9062-B5D9063ED099}" destId="{1C10F8D4-EE00-404A-8F38-F480586C640F}" srcOrd="2" destOrd="0" presId="urn:microsoft.com/office/officeart/2005/8/layout/cycle4"/>
    <dgm:cxn modelId="{1A770E07-685D-4979-A9FD-521E4458CEB6}" type="presParOf" srcId="{1C10F8D4-EE00-404A-8F38-F480586C640F}" destId="{B8BD5E11-0B6E-4E24-B324-876437B64F56}" srcOrd="0" destOrd="0" presId="urn:microsoft.com/office/officeart/2005/8/layout/cycle4"/>
    <dgm:cxn modelId="{EA9A76FD-6DD8-45B1-9581-D9D9BC7955D7}" type="presParOf" srcId="{1C10F8D4-EE00-404A-8F38-F480586C640F}" destId="{F70E3DF4-4B5A-4132-B260-01C68D5E54D0}" srcOrd="1" destOrd="0" presId="urn:microsoft.com/office/officeart/2005/8/layout/cycle4"/>
    <dgm:cxn modelId="{3280EE70-5547-400B-BDBA-F74CEEF53B43}" type="presParOf" srcId="{D583929C-E7D1-4D44-9062-B5D9063ED099}" destId="{65B9F26D-0074-406A-942F-7828301F3863}" srcOrd="3" destOrd="0" presId="urn:microsoft.com/office/officeart/2005/8/layout/cycle4"/>
    <dgm:cxn modelId="{6C04211F-9A9D-4332-9D12-B33245999384}" type="presParOf" srcId="{65B9F26D-0074-406A-942F-7828301F3863}" destId="{AC84A627-9E05-46FC-9A41-F20352F6488E}" srcOrd="0" destOrd="0" presId="urn:microsoft.com/office/officeart/2005/8/layout/cycle4"/>
    <dgm:cxn modelId="{F3A262CA-6899-44D5-833C-EA4F58BC9320}" type="presParOf" srcId="{65B9F26D-0074-406A-942F-7828301F3863}" destId="{FA45EB19-54C1-4B21-95A3-0F42A937B0A7}" srcOrd="1" destOrd="0" presId="urn:microsoft.com/office/officeart/2005/8/layout/cycle4"/>
    <dgm:cxn modelId="{458DE472-ED21-4050-A36C-F81B02804899}" type="presParOf" srcId="{D583929C-E7D1-4D44-9062-B5D9063ED099}" destId="{5F171A4A-6808-4819-A59F-919DF600875E}" srcOrd="4" destOrd="0" presId="urn:microsoft.com/office/officeart/2005/8/layout/cycle4"/>
    <dgm:cxn modelId="{379780AF-AD92-47B7-BEF3-D9696C2ADAE6}" type="presParOf" srcId="{DD0D1A91-A486-46BC-87DF-4A910AB7B4A3}" destId="{7ED1C464-7802-46CD-822E-7A5373C631E7}" srcOrd="1" destOrd="0" presId="urn:microsoft.com/office/officeart/2005/8/layout/cycle4"/>
    <dgm:cxn modelId="{10EC6505-EDC4-4B83-BC01-359B3A9FF3D0}" type="presParOf" srcId="{7ED1C464-7802-46CD-822E-7A5373C631E7}" destId="{4933C33D-7F86-432E-AD19-36A5B566FD71}" srcOrd="0" destOrd="0" presId="urn:microsoft.com/office/officeart/2005/8/layout/cycle4"/>
    <dgm:cxn modelId="{9930BF78-E1B6-48BE-9112-69A1DD8ED267}" type="presParOf" srcId="{7ED1C464-7802-46CD-822E-7A5373C631E7}" destId="{61CA783E-617D-425E-8FA9-CF19A3E80DAE}" srcOrd="1" destOrd="0" presId="urn:microsoft.com/office/officeart/2005/8/layout/cycle4"/>
    <dgm:cxn modelId="{B3115505-0F64-4F82-A633-EF3E0E8FF3F3}" type="presParOf" srcId="{7ED1C464-7802-46CD-822E-7A5373C631E7}" destId="{53AEA6D6-053C-4538-8634-022BAC9DD852}" srcOrd="2" destOrd="0" presId="urn:microsoft.com/office/officeart/2005/8/layout/cycle4"/>
    <dgm:cxn modelId="{15FAE1FA-FF91-49D9-A575-87BB94DA32C1}" type="presParOf" srcId="{7ED1C464-7802-46CD-822E-7A5373C631E7}" destId="{6D1A98C6-75EE-40D5-9F03-D11EEFEE98AB}" srcOrd="3" destOrd="0" presId="urn:microsoft.com/office/officeart/2005/8/layout/cycle4"/>
    <dgm:cxn modelId="{330B6FD5-13EC-4233-A850-93D6917B30B2}" type="presParOf" srcId="{7ED1C464-7802-46CD-822E-7A5373C631E7}" destId="{847732F6-5881-4BD3-A20F-8F5A09B2BAE5}" srcOrd="4" destOrd="0" presId="urn:microsoft.com/office/officeart/2005/8/layout/cycle4"/>
    <dgm:cxn modelId="{D1E2C304-5B26-4EF1-BDE3-3F3D7EDD12F8}" type="presParOf" srcId="{DD0D1A91-A486-46BC-87DF-4A910AB7B4A3}" destId="{882FFA8A-C0C2-4A71-A75E-02A9B4DC1479}" srcOrd="2" destOrd="0" presId="urn:microsoft.com/office/officeart/2005/8/layout/cycle4"/>
    <dgm:cxn modelId="{AF9DE379-9C81-4757-BF53-566596C92333}" type="presParOf" srcId="{DD0D1A91-A486-46BC-87DF-4A910AB7B4A3}" destId="{281635D6-1FF2-41CC-9399-04CE11E6F5DF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6CE517-31FB-4918-8FC3-89C004A36093}">
      <dsp:nvSpPr>
        <dsp:cNvPr id="0" name=""/>
        <dsp:cNvSpPr/>
      </dsp:nvSpPr>
      <dsp:spPr>
        <a:xfrm>
          <a:off x="2409546" y="-205125"/>
          <a:ext cx="2088013" cy="19818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Ministerium</a:t>
          </a:r>
          <a:endParaRPr lang="de-DE" sz="1800" kern="1200" dirty="0"/>
        </a:p>
      </dsp:txBody>
      <dsp:txXfrm>
        <a:off x="2715328" y="85117"/>
        <a:ext cx="1476449" cy="1401409"/>
      </dsp:txXfrm>
    </dsp:sp>
    <dsp:sp modelId="{0FE26B97-BA70-4C44-BE99-C90493D2F834}">
      <dsp:nvSpPr>
        <dsp:cNvPr id="0" name=""/>
        <dsp:cNvSpPr/>
      </dsp:nvSpPr>
      <dsp:spPr>
        <a:xfrm rot="2160000">
          <a:off x="4321037" y="1209867"/>
          <a:ext cx="160052" cy="5287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400" kern="1200"/>
        </a:p>
      </dsp:txBody>
      <dsp:txXfrm>
        <a:off x="4325622" y="1301499"/>
        <a:ext cx="112036" cy="317231"/>
      </dsp:txXfrm>
    </dsp:sp>
    <dsp:sp modelId="{792F1C7E-FDC2-4947-837A-B378AB3D90F7}">
      <dsp:nvSpPr>
        <dsp:cNvPr id="0" name=""/>
        <dsp:cNvSpPr/>
      </dsp:nvSpPr>
      <dsp:spPr>
        <a:xfrm>
          <a:off x="4311896" y="1177011"/>
          <a:ext cx="2088013" cy="19818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Schule</a:t>
          </a:r>
          <a:endParaRPr lang="de-DE" sz="1800" kern="1200" dirty="0"/>
        </a:p>
      </dsp:txBody>
      <dsp:txXfrm>
        <a:off x="4617678" y="1467253"/>
        <a:ext cx="1476449" cy="1401409"/>
      </dsp:txXfrm>
    </dsp:sp>
    <dsp:sp modelId="{D521DD12-2AE9-474A-B962-DEE5DB8A41D7}">
      <dsp:nvSpPr>
        <dsp:cNvPr id="0" name=""/>
        <dsp:cNvSpPr/>
      </dsp:nvSpPr>
      <dsp:spPr>
        <a:xfrm rot="6480000">
          <a:off x="4898829" y="3016634"/>
          <a:ext cx="190852" cy="5287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400" kern="1200"/>
        </a:p>
      </dsp:txBody>
      <dsp:txXfrm rot="10800000">
        <a:off x="4936304" y="3095151"/>
        <a:ext cx="133596" cy="317231"/>
      </dsp:txXfrm>
    </dsp:sp>
    <dsp:sp modelId="{8CC74083-7784-45EE-92F0-6E08D05ADA1C}">
      <dsp:nvSpPr>
        <dsp:cNvPr id="0" name=""/>
        <dsp:cNvSpPr/>
      </dsp:nvSpPr>
      <dsp:spPr>
        <a:xfrm>
          <a:off x="3585263" y="3413357"/>
          <a:ext cx="2088013" cy="1981893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NLQ- Fortbildung</a:t>
          </a:r>
          <a:endParaRPr lang="de-DE" sz="1800" kern="1200" dirty="0"/>
        </a:p>
      </dsp:txBody>
      <dsp:txXfrm>
        <a:off x="3891045" y="3703599"/>
        <a:ext cx="1476449" cy="1401409"/>
      </dsp:txXfrm>
    </dsp:sp>
    <dsp:sp modelId="{9C231FEC-6FAF-444D-85C8-D5C25EF7055D}">
      <dsp:nvSpPr>
        <dsp:cNvPr id="0" name=""/>
        <dsp:cNvSpPr/>
      </dsp:nvSpPr>
      <dsp:spPr>
        <a:xfrm rot="10800000">
          <a:off x="3387698" y="4139944"/>
          <a:ext cx="139612" cy="5287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400" kern="1200"/>
        </a:p>
      </dsp:txBody>
      <dsp:txXfrm rot="10800000">
        <a:off x="3429582" y="4245688"/>
        <a:ext cx="97728" cy="317231"/>
      </dsp:txXfrm>
    </dsp:sp>
    <dsp:sp modelId="{6994D026-D155-4C01-8278-893E79456C2F}">
      <dsp:nvSpPr>
        <dsp:cNvPr id="0" name=""/>
        <dsp:cNvSpPr/>
      </dsp:nvSpPr>
      <dsp:spPr>
        <a:xfrm>
          <a:off x="1233830" y="3413357"/>
          <a:ext cx="2088013" cy="1981893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Fachberatung</a:t>
          </a:r>
          <a:endParaRPr lang="de-DE" sz="1800" kern="1200" dirty="0"/>
        </a:p>
      </dsp:txBody>
      <dsp:txXfrm>
        <a:off x="1539612" y="3703599"/>
        <a:ext cx="1476449" cy="1401409"/>
      </dsp:txXfrm>
    </dsp:sp>
    <dsp:sp modelId="{BF20A012-874D-4306-8CE9-CE8F9BB1DA59}">
      <dsp:nvSpPr>
        <dsp:cNvPr id="0" name=""/>
        <dsp:cNvSpPr/>
      </dsp:nvSpPr>
      <dsp:spPr>
        <a:xfrm rot="15120000">
          <a:off x="1820763" y="3026908"/>
          <a:ext cx="190852" cy="5287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400" kern="1200"/>
        </a:p>
      </dsp:txBody>
      <dsp:txXfrm rot="10800000">
        <a:off x="1858238" y="3159879"/>
        <a:ext cx="133596" cy="317231"/>
      </dsp:txXfrm>
    </dsp:sp>
    <dsp:sp modelId="{D77893DB-606A-4CB2-BA9E-208A22CC6AD2}">
      <dsp:nvSpPr>
        <dsp:cNvPr id="0" name=""/>
        <dsp:cNvSpPr/>
      </dsp:nvSpPr>
      <dsp:spPr>
        <a:xfrm>
          <a:off x="507197" y="1177011"/>
          <a:ext cx="2088013" cy="1981893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Schul-Inspektion</a:t>
          </a:r>
          <a:endParaRPr lang="de-DE" sz="1800" kern="1200" dirty="0"/>
        </a:p>
      </dsp:txBody>
      <dsp:txXfrm>
        <a:off x="812979" y="1467253"/>
        <a:ext cx="1476449" cy="1401409"/>
      </dsp:txXfrm>
    </dsp:sp>
    <dsp:sp modelId="{54FB3730-4694-49AF-9F39-8983B7D6ACD2}">
      <dsp:nvSpPr>
        <dsp:cNvPr id="0" name=""/>
        <dsp:cNvSpPr/>
      </dsp:nvSpPr>
      <dsp:spPr>
        <a:xfrm rot="19440000">
          <a:off x="2418688" y="1215192"/>
          <a:ext cx="160052" cy="5287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400" kern="1200"/>
        </a:p>
      </dsp:txBody>
      <dsp:txXfrm>
        <a:off x="2423273" y="1335048"/>
        <a:ext cx="112036" cy="3172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BD5E11-0B6E-4E24-B324-876437B64F56}">
      <dsp:nvSpPr>
        <dsp:cNvPr id="0" name=""/>
        <dsp:cNvSpPr/>
      </dsp:nvSpPr>
      <dsp:spPr>
        <a:xfrm>
          <a:off x="5860195" y="3684693"/>
          <a:ext cx="2676821" cy="17339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de-DE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de-DE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400" kern="1200" dirty="0" smtClean="0"/>
            <a:t>Hochschule</a:t>
          </a:r>
          <a:endParaRPr lang="de-DE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400" kern="1200" dirty="0" smtClean="0"/>
            <a:t>Universität</a:t>
          </a:r>
          <a:endParaRPr lang="de-DE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400" kern="1200" dirty="0" smtClean="0"/>
            <a:t>DQR 6</a:t>
          </a:r>
          <a:endParaRPr lang="de-DE" sz="1400" kern="1200" dirty="0"/>
        </a:p>
      </dsp:txBody>
      <dsp:txXfrm>
        <a:off x="6701332" y="4156276"/>
        <a:ext cx="1797595" cy="1224300"/>
      </dsp:txXfrm>
    </dsp:sp>
    <dsp:sp modelId="{AC84A627-9E05-46FC-9A41-F20352F6488E}">
      <dsp:nvSpPr>
        <dsp:cNvPr id="0" name=""/>
        <dsp:cNvSpPr/>
      </dsp:nvSpPr>
      <dsp:spPr>
        <a:xfrm>
          <a:off x="1492749" y="3684693"/>
          <a:ext cx="2676821" cy="1733973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de-DE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400" b="1" kern="1200" dirty="0" smtClean="0"/>
            <a:t>Erasmus</a:t>
          </a:r>
          <a:endParaRPr lang="de-DE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400" b="1" kern="1200" dirty="0" smtClean="0"/>
            <a:t>Schule weltweit</a:t>
          </a:r>
          <a:endParaRPr lang="de-DE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400" b="1" kern="1200" dirty="0" smtClean="0"/>
            <a:t>Europaschule in Niedersachsen</a:t>
          </a:r>
          <a:endParaRPr lang="de-DE" sz="1400" b="1" kern="1200" dirty="0"/>
        </a:p>
      </dsp:txBody>
      <dsp:txXfrm>
        <a:off x="1530839" y="4156276"/>
        <a:ext cx="1797595" cy="1224300"/>
      </dsp:txXfrm>
    </dsp:sp>
    <dsp:sp modelId="{2B384B77-F6CF-492E-9E96-3540DF82A675}">
      <dsp:nvSpPr>
        <dsp:cNvPr id="0" name=""/>
        <dsp:cNvSpPr/>
      </dsp:nvSpPr>
      <dsp:spPr>
        <a:xfrm>
          <a:off x="5860195" y="0"/>
          <a:ext cx="2676821" cy="17339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400" kern="1200" dirty="0" smtClean="0"/>
            <a:t>Beratungsbüro</a:t>
          </a:r>
          <a:endParaRPr lang="de-DE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400" kern="1200" dirty="0" smtClean="0"/>
            <a:t>Schülercoaching</a:t>
          </a:r>
          <a:endParaRPr lang="de-DE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400" kern="1200" dirty="0" smtClean="0"/>
            <a:t>Sozialarbeit</a:t>
          </a:r>
          <a:endParaRPr lang="de-DE" sz="1400" kern="1200" dirty="0"/>
        </a:p>
      </dsp:txBody>
      <dsp:txXfrm>
        <a:off x="6701332" y="38090"/>
        <a:ext cx="1797595" cy="1224300"/>
      </dsp:txXfrm>
    </dsp:sp>
    <dsp:sp modelId="{7D41175C-600A-4C4B-AE97-D473162BC3EE}">
      <dsp:nvSpPr>
        <dsp:cNvPr id="0" name=""/>
        <dsp:cNvSpPr/>
      </dsp:nvSpPr>
      <dsp:spPr>
        <a:xfrm>
          <a:off x="1492749" y="0"/>
          <a:ext cx="2676821" cy="17339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400" kern="1200" dirty="0" smtClean="0"/>
            <a:t>Arbeitskreis Schule/Wirtschaft</a:t>
          </a:r>
          <a:endParaRPr lang="de-DE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400" kern="1200" dirty="0" smtClean="0"/>
            <a:t>Kammerprüfungen</a:t>
          </a:r>
          <a:endParaRPr lang="de-DE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400" kern="1200" dirty="0" smtClean="0"/>
            <a:t>Praktika</a:t>
          </a:r>
          <a:endParaRPr lang="de-DE" sz="1400" kern="1200" dirty="0"/>
        </a:p>
      </dsp:txBody>
      <dsp:txXfrm>
        <a:off x="1530839" y="38090"/>
        <a:ext cx="1797595" cy="1224300"/>
      </dsp:txXfrm>
    </dsp:sp>
    <dsp:sp modelId="{4933C33D-7F86-432E-AD19-36A5B566FD71}">
      <dsp:nvSpPr>
        <dsp:cNvPr id="0" name=""/>
        <dsp:cNvSpPr/>
      </dsp:nvSpPr>
      <dsp:spPr>
        <a:xfrm>
          <a:off x="2614414" y="308864"/>
          <a:ext cx="2346282" cy="2346282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Berufliche Bildung	</a:t>
          </a:r>
          <a:endParaRPr lang="de-DE" sz="2000" kern="1200" dirty="0"/>
        </a:p>
      </dsp:txBody>
      <dsp:txXfrm>
        <a:off x="3301624" y="996074"/>
        <a:ext cx="1659072" cy="1659072"/>
      </dsp:txXfrm>
    </dsp:sp>
    <dsp:sp modelId="{61CA783E-617D-425E-8FA9-CF19A3E80DAE}">
      <dsp:nvSpPr>
        <dsp:cNvPr id="0" name=""/>
        <dsp:cNvSpPr/>
      </dsp:nvSpPr>
      <dsp:spPr>
        <a:xfrm rot="5400000">
          <a:off x="5069070" y="308864"/>
          <a:ext cx="2346282" cy="2346282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Individuelle Beratung</a:t>
          </a:r>
          <a:endParaRPr lang="de-DE" sz="2000" kern="1200" dirty="0"/>
        </a:p>
      </dsp:txBody>
      <dsp:txXfrm rot="-5400000">
        <a:off x="5069070" y="996074"/>
        <a:ext cx="1659072" cy="1659072"/>
      </dsp:txXfrm>
    </dsp:sp>
    <dsp:sp modelId="{53AEA6D6-053C-4538-8634-022BAC9DD852}">
      <dsp:nvSpPr>
        <dsp:cNvPr id="0" name=""/>
        <dsp:cNvSpPr/>
      </dsp:nvSpPr>
      <dsp:spPr>
        <a:xfrm rot="10800000">
          <a:off x="5069070" y="2763520"/>
          <a:ext cx="2346282" cy="2346282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Kooperation und Anrechnung</a:t>
          </a:r>
          <a:endParaRPr lang="de-DE" sz="2000" kern="1200" dirty="0"/>
        </a:p>
      </dsp:txBody>
      <dsp:txXfrm rot="10800000">
        <a:off x="5069070" y="2763520"/>
        <a:ext cx="1659072" cy="1659072"/>
      </dsp:txXfrm>
    </dsp:sp>
    <dsp:sp modelId="{6D1A98C6-75EE-40D5-9F03-D11EEFEE98AB}">
      <dsp:nvSpPr>
        <dsp:cNvPr id="0" name=""/>
        <dsp:cNvSpPr/>
      </dsp:nvSpPr>
      <dsp:spPr>
        <a:xfrm rot="16200000">
          <a:off x="2597778" y="2740772"/>
          <a:ext cx="2346282" cy="2375118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6000" rIns="36000" bIns="3600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900" b="1" kern="1200" dirty="0" smtClean="0">
              <a:solidFill>
                <a:srgbClr val="00B050"/>
              </a:solidFill>
            </a:rPr>
            <a:t>Internationale </a:t>
          </a:r>
          <a:r>
            <a:rPr lang="de-DE" sz="2000" b="1" kern="1200" dirty="0" smtClean="0">
              <a:solidFill>
                <a:srgbClr val="00B050"/>
              </a:solidFill>
            </a:rPr>
            <a:t>Zusammen-arbeit</a:t>
          </a:r>
          <a:endParaRPr lang="de-DE" sz="2000" b="1" kern="1200" dirty="0">
            <a:solidFill>
              <a:srgbClr val="00B050"/>
            </a:solidFill>
          </a:endParaRPr>
        </a:p>
      </dsp:txBody>
      <dsp:txXfrm rot="5400000">
        <a:off x="3279016" y="2755190"/>
        <a:ext cx="1679462" cy="1659072"/>
      </dsp:txXfrm>
    </dsp:sp>
    <dsp:sp modelId="{882FFA8A-C0C2-4A71-A75E-02A9B4DC1479}">
      <dsp:nvSpPr>
        <dsp:cNvPr id="0" name=""/>
        <dsp:cNvSpPr/>
      </dsp:nvSpPr>
      <dsp:spPr>
        <a:xfrm>
          <a:off x="4609838" y="2221653"/>
          <a:ext cx="810090" cy="704426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1635D6-1FF2-41CC-9399-04CE11E6F5DF}">
      <dsp:nvSpPr>
        <dsp:cNvPr id="0" name=""/>
        <dsp:cNvSpPr/>
      </dsp:nvSpPr>
      <dsp:spPr>
        <a:xfrm rot="10800000">
          <a:off x="4609838" y="2492586"/>
          <a:ext cx="810090" cy="704426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DCECD3-24A0-6045-B41C-925BEB99AAC5}" type="datetimeFigureOut">
              <a:rPr lang="de-DE" smtClean="0"/>
              <a:t>26.01.2021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88D988-4DDD-FC43-B2D1-FE38E1D833A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547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bs-wechloy.de/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bs-wechloy.de/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bs-wechloy.de/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bs-wechloy.de/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Bild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124" y="1898231"/>
            <a:ext cx="3095266" cy="2063785"/>
          </a:xfrm>
          <a:prstGeom prst="rect">
            <a:avLst/>
          </a:prstGeom>
        </p:spPr>
      </p:pic>
      <p:sp>
        <p:nvSpPr>
          <p:cNvPr id="21" name="Rechteck 20"/>
          <p:cNvSpPr/>
          <p:nvPr userDrawn="1"/>
        </p:nvSpPr>
        <p:spPr>
          <a:xfrm>
            <a:off x="6241958" y="1971355"/>
            <a:ext cx="1980000" cy="1980000"/>
          </a:xfrm>
          <a:prstGeom prst="rect">
            <a:avLst/>
          </a:prstGeom>
          <a:solidFill>
            <a:srgbClr val="9EC8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0" y="3946566"/>
            <a:ext cx="8217525" cy="2934499"/>
          </a:xfrm>
          <a:prstGeom prst="rect">
            <a:avLst/>
          </a:prstGeom>
          <a:solidFill>
            <a:srgbClr val="496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Bild 22"/>
          <p:cNvPicPr preferRelativeResize="0">
            <a:picLocks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3" t="40108" r="153" b="7833"/>
          <a:stretch/>
        </p:blipFill>
        <p:spPr>
          <a:xfrm>
            <a:off x="-16067" y="-6806"/>
            <a:ext cx="4691551" cy="1982017"/>
          </a:xfrm>
          <a:prstGeom prst="rect">
            <a:avLst/>
          </a:prstGeom>
        </p:spPr>
      </p:pic>
      <p:sp>
        <p:nvSpPr>
          <p:cNvPr id="24" name="Rechteck 23"/>
          <p:cNvSpPr/>
          <p:nvPr userDrawn="1"/>
        </p:nvSpPr>
        <p:spPr>
          <a:xfrm>
            <a:off x="4671167" y="-6806"/>
            <a:ext cx="1980000" cy="1982017"/>
          </a:xfrm>
          <a:prstGeom prst="rect">
            <a:avLst/>
          </a:prstGeom>
          <a:solidFill>
            <a:srgbClr val="496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7" name="Bild 2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525" y="1663300"/>
            <a:ext cx="3974476" cy="2291005"/>
          </a:xfrm>
          <a:prstGeom prst="rect">
            <a:avLst/>
          </a:prstGeom>
        </p:spPr>
      </p:pic>
      <p:sp>
        <p:nvSpPr>
          <p:cNvPr id="29" name="Rechteck 28"/>
          <p:cNvSpPr/>
          <p:nvPr userDrawn="1"/>
        </p:nvSpPr>
        <p:spPr>
          <a:xfrm>
            <a:off x="0" y="1971355"/>
            <a:ext cx="3160556" cy="1990661"/>
          </a:xfrm>
          <a:prstGeom prst="rect">
            <a:avLst/>
          </a:prstGeom>
          <a:solidFill>
            <a:srgbClr val="496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9088925" y="-6806"/>
            <a:ext cx="3103075" cy="1988823"/>
          </a:xfrm>
          <a:prstGeom prst="rect">
            <a:avLst/>
          </a:prstGeom>
          <a:solidFill>
            <a:srgbClr val="329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1" name="Bild 30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0" r="11875"/>
          <a:stretch/>
        </p:blipFill>
        <p:spPr>
          <a:xfrm>
            <a:off x="6651167" y="0"/>
            <a:ext cx="2437758" cy="197521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600129" y="4050351"/>
            <a:ext cx="6622082" cy="1465762"/>
          </a:xfrm>
          <a:prstGeom prst="rect">
            <a:avLst/>
          </a:prstGeom>
        </p:spPr>
        <p:txBody>
          <a:bodyPr anchor="b"/>
          <a:lstStyle>
            <a:lvl1pPr algn="l">
              <a:defRPr sz="420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de-DE" dirty="0"/>
              <a:t>Titel Präsentation</a:t>
            </a:r>
            <a:br>
              <a:rPr lang="de-DE" dirty="0"/>
            </a:br>
            <a:r>
              <a:rPr lang="de-DE" dirty="0"/>
              <a:t>2-zeilig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600128" y="5935417"/>
            <a:ext cx="6622083" cy="60749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Untertitel</a:t>
            </a:r>
          </a:p>
        </p:txBody>
      </p:sp>
      <p:pic>
        <p:nvPicPr>
          <p:cNvPr id="4" name="Bild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184" y="4431326"/>
            <a:ext cx="3283947" cy="2039814"/>
          </a:xfrm>
          <a:prstGeom prst="rect">
            <a:avLst/>
          </a:prstGeom>
        </p:spPr>
      </p:pic>
      <p:sp>
        <p:nvSpPr>
          <p:cNvPr id="6" name="Rechteck 5"/>
          <p:cNvSpPr/>
          <p:nvPr userDrawn="1"/>
        </p:nvSpPr>
        <p:spPr>
          <a:xfrm>
            <a:off x="639053" y="2306363"/>
            <a:ext cx="21426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400" dirty="0">
                <a:solidFill>
                  <a:schemeClr val="bg1"/>
                </a:solidFill>
              </a:rPr>
              <a:t>BBS </a:t>
            </a:r>
            <a:r>
              <a:rPr lang="de-DE" sz="1400" dirty="0" err="1">
                <a:solidFill>
                  <a:schemeClr val="bg1"/>
                </a:solidFill>
              </a:rPr>
              <a:t>Wechloy</a:t>
            </a:r>
            <a:r>
              <a:rPr lang="de-DE" sz="1400" dirty="0">
                <a:solidFill>
                  <a:schemeClr val="bg1"/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de-DE" sz="1400" dirty="0">
                <a:solidFill>
                  <a:schemeClr val="bg1"/>
                </a:solidFill>
              </a:rPr>
              <a:t>der Stadt Oldenburg</a:t>
            </a:r>
          </a:p>
          <a:p>
            <a:pPr>
              <a:lnSpc>
                <a:spcPct val="150000"/>
              </a:lnSpc>
            </a:pPr>
            <a:endParaRPr lang="de-DE" sz="14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fld id="{70CC3881-1372-A347-86D3-B50E2585EC69}" type="datetime1">
              <a:rPr lang="de-DE" sz="1400" smtClean="0">
                <a:solidFill>
                  <a:schemeClr val="bg1"/>
                </a:solidFill>
              </a:rPr>
              <a:pPr>
                <a:lnSpc>
                  <a:spcPct val="150000"/>
                </a:lnSpc>
              </a:pPr>
              <a:t>26.01.2021</a:t>
            </a:fld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5" name="Rechteck 4"/>
          <p:cNvSpPr/>
          <p:nvPr userDrawn="1"/>
        </p:nvSpPr>
        <p:spPr>
          <a:xfrm>
            <a:off x="10200974" y="246302"/>
            <a:ext cx="17272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b="1" dirty="0" err="1">
                <a:solidFill>
                  <a:schemeClr val="bg1"/>
                </a:solidFill>
              </a:rPr>
              <a:t>www.bbs-wechloy.de</a:t>
            </a:r>
            <a:endParaRPr lang="de-DE" sz="1200" b="1" dirty="0">
              <a:solidFill>
                <a:schemeClr val="bg1"/>
              </a:solidFill>
            </a:endParaRPr>
          </a:p>
        </p:txBody>
      </p:sp>
    </p:spTree>
    <p:extLst/>
  </p:cSld>
  <p:clrMapOvr>
    <a:masterClrMapping/>
  </p:clrMapOvr>
  <p:transition spd="slow">
    <p:push dir="u"/>
  </p:transition>
  <p:extLst mod="1">
    <p:ext uri="{DCECCB84-F9BA-43D5-87BE-67443E8EF086}">
      <p15:sldGuideLst xmlns:p15="http://schemas.microsoft.com/office/powerpoint/2012/main">
        <p15:guide id="1" pos="43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 userDrawn="1"/>
        </p:nvSpPr>
        <p:spPr>
          <a:xfrm>
            <a:off x="0" y="3488788"/>
            <a:ext cx="12192000" cy="1196462"/>
          </a:xfrm>
          <a:prstGeom prst="rect">
            <a:avLst/>
          </a:prstGeom>
          <a:solidFill>
            <a:srgbClr val="496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977696" y="2377440"/>
            <a:ext cx="6216941" cy="79074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>
                <a:solidFill>
                  <a:schemeClr val="tx1"/>
                </a:solidFill>
                <a:latin typeface="+mn-lt"/>
                <a:ea typeface="Times New Roman" charset="0"/>
                <a:cs typeface="Times New Roman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Kapitelseite Opener</a:t>
            </a:r>
          </a:p>
        </p:txBody>
      </p:sp>
      <p:sp>
        <p:nvSpPr>
          <p:cNvPr id="26" name="Untertitel 2"/>
          <p:cNvSpPr txBox="1">
            <a:spLocks/>
          </p:cNvSpPr>
          <p:nvPr userDrawn="1"/>
        </p:nvSpPr>
        <p:spPr>
          <a:xfrm>
            <a:off x="977696" y="3753052"/>
            <a:ext cx="6216941" cy="79074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Times New Roman" charset="0"/>
                <a:cs typeface="Times New Roman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000" dirty="0">
                <a:solidFill>
                  <a:schemeClr val="bg1"/>
                </a:solidFill>
              </a:rPr>
              <a:t>Unterzeile</a:t>
            </a:r>
          </a:p>
        </p:txBody>
      </p:sp>
      <p:sp>
        <p:nvSpPr>
          <p:cNvPr id="17" name="Rechteck 16"/>
          <p:cNvSpPr/>
          <p:nvPr userDrawn="1"/>
        </p:nvSpPr>
        <p:spPr>
          <a:xfrm>
            <a:off x="-1" y="4685250"/>
            <a:ext cx="2413417" cy="1188000"/>
          </a:xfrm>
          <a:prstGeom prst="rect">
            <a:avLst/>
          </a:prstGeom>
          <a:solidFill>
            <a:srgbClr val="329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/>
          <p:cNvSpPr/>
          <p:nvPr userDrawn="1"/>
        </p:nvSpPr>
        <p:spPr>
          <a:xfrm>
            <a:off x="4195179" y="4685250"/>
            <a:ext cx="3233491" cy="1188000"/>
          </a:xfrm>
          <a:prstGeom prst="rect">
            <a:avLst/>
          </a:prstGeom>
          <a:solidFill>
            <a:srgbClr val="9EC8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 userDrawn="1"/>
        </p:nvSpPr>
        <p:spPr>
          <a:xfrm>
            <a:off x="9656001" y="4685250"/>
            <a:ext cx="2535998" cy="1188000"/>
          </a:xfrm>
          <a:prstGeom prst="rect">
            <a:avLst/>
          </a:prstGeom>
          <a:solidFill>
            <a:srgbClr val="496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0" name="Bild 19"/>
          <p:cNvPicPr preferRelativeResize="0">
            <a:picLocks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05" b="9895"/>
          <a:stretch/>
        </p:blipFill>
        <p:spPr>
          <a:xfrm>
            <a:off x="7411623" y="4685248"/>
            <a:ext cx="2281085" cy="1188000"/>
          </a:xfrm>
          <a:prstGeom prst="rect">
            <a:avLst/>
          </a:prstGeom>
        </p:spPr>
      </p:pic>
      <p:pic>
        <p:nvPicPr>
          <p:cNvPr id="21" name="Bild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416" y="4685250"/>
            <a:ext cx="1781763" cy="1188000"/>
          </a:xfrm>
          <a:prstGeom prst="rect">
            <a:avLst/>
          </a:prstGeom>
        </p:spPr>
      </p:pic>
      <p:pic>
        <p:nvPicPr>
          <p:cNvPr id="22" name="Bild 2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184" y="457175"/>
            <a:ext cx="3283947" cy="203981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extLst mod="1">
    <p:ext uri="{DCECCB84-F9BA-43D5-87BE-67443E8EF086}">
      <p15:sldGuideLst xmlns:p15="http://schemas.microsoft.com/office/powerpoint/2012/main">
        <p15:guide id="1" pos="438">
          <p15:clr>
            <a:srgbClr val="FBAE40"/>
          </p15:clr>
        </p15:guide>
        <p15:guide id="2" pos="7355">
          <p15:clr>
            <a:srgbClr val="FBAE40"/>
          </p15:clr>
        </p15:guide>
        <p15:guide id="3" orient="horz" pos="731">
          <p15:clr>
            <a:srgbClr val="FBAE40"/>
          </p15:clr>
        </p15:guide>
        <p15:guide id="4" orient="horz" pos="399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el 24"/>
          <p:cNvSpPr>
            <a:spLocks noGrp="1"/>
          </p:cNvSpPr>
          <p:nvPr>
            <p:ph type="title"/>
          </p:nvPr>
        </p:nvSpPr>
        <p:spPr>
          <a:xfrm>
            <a:off x="613133" y="667350"/>
            <a:ext cx="10515600" cy="492641"/>
          </a:xfrm>
          <a:prstGeom prst="rect">
            <a:avLst/>
          </a:prstGeom>
        </p:spPr>
        <p:txBody>
          <a:bodyPr/>
          <a:lstStyle>
            <a:lvl1pPr>
              <a:defRPr sz="2200">
                <a:latin typeface="+mn-lt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27" name="Textplatzhalter 26"/>
          <p:cNvSpPr>
            <a:spLocks noGrp="1"/>
          </p:cNvSpPr>
          <p:nvPr>
            <p:ph type="body" sz="quarter" idx="17" hasCustomPrompt="1"/>
          </p:nvPr>
        </p:nvSpPr>
        <p:spPr>
          <a:xfrm>
            <a:off x="613133" y="1870076"/>
            <a:ext cx="7760305" cy="3904000"/>
          </a:xfrm>
          <a:prstGeom prst="rect">
            <a:avLst/>
          </a:prstGeom>
        </p:spPr>
        <p:txBody>
          <a:bodyPr/>
          <a:lstStyle>
            <a:lvl1pPr marL="285750" marR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 sz="1500" baseline="0">
                <a:latin typeface="+mn-lt"/>
                <a:ea typeface="Times New Roman PS" charset="0"/>
                <a:cs typeface="Times New Roman PS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500">
                <a:latin typeface="Times New Roman PS" charset="0"/>
                <a:ea typeface="Times New Roman PS" charset="0"/>
                <a:cs typeface="Times New Roman PS" charset="0"/>
              </a:defRPr>
            </a:lvl2pPr>
            <a:lvl3pPr>
              <a:defRPr sz="1400">
                <a:latin typeface="Times New Roman PS" charset="0"/>
                <a:ea typeface="Times New Roman PS" charset="0"/>
                <a:cs typeface="Times New Roman PS" charset="0"/>
              </a:defRPr>
            </a:lvl3pPr>
            <a:lvl4pPr>
              <a:defRPr sz="1400">
                <a:latin typeface="Times New Roman PS" charset="0"/>
                <a:ea typeface="Times New Roman PS" charset="0"/>
                <a:cs typeface="Times New Roman PS" charset="0"/>
              </a:defRPr>
            </a:lvl4pPr>
            <a:lvl5pPr>
              <a:defRPr sz="1400">
                <a:latin typeface="Times New Roman PS" charset="0"/>
                <a:ea typeface="Times New Roman PS" charset="0"/>
                <a:cs typeface="Times New Roman PS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</a:t>
            </a:r>
            <a:r>
              <a:rPr lang="de-DE" dirty="0" err="1"/>
              <a:t>erat</a:t>
            </a:r>
            <a:r>
              <a:rPr lang="de-DE" dirty="0"/>
              <a:t>,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</a:t>
            </a:r>
            <a:r>
              <a:rPr lang="de-DE" dirty="0" err="1"/>
              <a:t>erat</a:t>
            </a:r>
            <a:r>
              <a:rPr lang="de-DE" dirty="0"/>
              <a:t>,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</p:txBody>
      </p:sp>
      <p:pic>
        <p:nvPicPr>
          <p:cNvPr id="24" name="Bild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671" y="425396"/>
            <a:ext cx="1737016" cy="1078943"/>
          </a:xfrm>
          <a:prstGeom prst="rect">
            <a:avLst/>
          </a:prstGeom>
        </p:spPr>
      </p:pic>
      <p:sp>
        <p:nvSpPr>
          <p:cNvPr id="9" name="Rechteck 8">
            <a:hlinkClick r:id="rId3"/>
          </p:cNvPr>
          <p:cNvSpPr/>
          <p:nvPr userDrawn="1"/>
        </p:nvSpPr>
        <p:spPr>
          <a:xfrm>
            <a:off x="10633915" y="5393002"/>
            <a:ext cx="1558083" cy="1464998"/>
          </a:xfrm>
          <a:prstGeom prst="rect">
            <a:avLst/>
          </a:prstGeom>
          <a:solidFill>
            <a:srgbClr val="496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11406752" y="3822510"/>
            <a:ext cx="785248" cy="785245"/>
          </a:xfrm>
          <a:prstGeom prst="rect">
            <a:avLst/>
          </a:prstGeom>
          <a:solidFill>
            <a:srgbClr val="329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11406751" y="4607756"/>
            <a:ext cx="785248" cy="785245"/>
          </a:xfrm>
          <a:prstGeom prst="rect">
            <a:avLst/>
          </a:prstGeom>
          <a:solidFill>
            <a:srgbClr val="9EC8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688356" y="5487230"/>
            <a:ext cx="1838631" cy="1231571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+mn-lt"/>
                <a:ea typeface="Arial Hebrew Scholar" charset="-79"/>
                <a:cs typeface="Arial Hebrew Scholar" charset="-79"/>
              </a:defRPr>
            </a:lvl1pPr>
          </a:lstStyle>
          <a:p>
            <a:r>
              <a:rPr lang="de-DE" b="1" dirty="0"/>
              <a:t>BBS </a:t>
            </a:r>
            <a:r>
              <a:rPr lang="de-DE" b="1" dirty="0" err="1"/>
              <a:t>Wechloy</a:t>
            </a:r>
            <a:r>
              <a:rPr lang="de-DE" b="1" dirty="0"/>
              <a:t> </a:t>
            </a:r>
          </a:p>
          <a:p>
            <a:r>
              <a:rPr lang="de-DE" dirty="0"/>
              <a:t>der Stadt Oldenburg</a:t>
            </a:r>
          </a:p>
          <a:p>
            <a:endParaRPr lang="de-DE" dirty="0"/>
          </a:p>
          <a:p>
            <a:r>
              <a:rPr lang="de-DE" b="1" dirty="0" err="1"/>
              <a:t>www.bbs-wechloy.de</a:t>
            </a:r>
            <a:endParaRPr lang="de-DE" b="1" dirty="0"/>
          </a:p>
          <a:p>
            <a:endParaRPr lang="de-DE" dirty="0"/>
          </a:p>
          <a:p>
            <a:fld id="{70CC3881-1372-A347-86D3-B50E2585EC69}" type="datetime1">
              <a:rPr lang="de-DE" smtClean="0"/>
              <a:pPr/>
              <a:t>26.01.2021</a:t>
            </a:fld>
            <a:endParaRPr lang="de-DE" dirty="0"/>
          </a:p>
          <a:p>
            <a:endParaRPr lang="de-DE" dirty="0"/>
          </a:p>
          <a:p>
            <a:fld id="{7723268F-03D6-7E41-9F30-E7C9408FB71F}" type="slidenum">
              <a:rPr lang="de-DE" smtClean="0"/>
              <a:pPr/>
              <a:t>‹Nr.›</a:t>
            </a:fld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</p:cSld>
  <p:clrMapOvr>
    <a:masterClrMapping/>
  </p:clrMapOvr>
  <p:transition spd="slow">
    <p:push dir="u"/>
  </p:transition>
  <p:extLst mod="1">
    <p:ext uri="{DCECCB84-F9BA-43D5-87BE-67443E8EF086}">
      <p15:sldGuideLst xmlns:p15="http://schemas.microsoft.com/office/powerpoint/2012/main">
        <p15:guide id="1" pos="438">
          <p15:clr>
            <a:srgbClr val="FBAE40"/>
          </p15:clr>
        </p15:guide>
        <p15:guide id="2" pos="7355">
          <p15:clr>
            <a:srgbClr val="FBAE40"/>
          </p15:clr>
        </p15:guide>
        <p15:guide id="3" orient="horz" pos="731">
          <p15:clr>
            <a:srgbClr val="FBAE40"/>
          </p15:clr>
        </p15:guide>
        <p15:guide id="4" orient="horz" pos="3997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el 24"/>
          <p:cNvSpPr>
            <a:spLocks noGrp="1"/>
          </p:cNvSpPr>
          <p:nvPr>
            <p:ph type="title"/>
          </p:nvPr>
        </p:nvSpPr>
        <p:spPr>
          <a:xfrm>
            <a:off x="613133" y="667350"/>
            <a:ext cx="10515600" cy="492641"/>
          </a:xfrm>
          <a:prstGeom prst="rect">
            <a:avLst/>
          </a:prstGeom>
        </p:spPr>
        <p:txBody>
          <a:bodyPr/>
          <a:lstStyle>
            <a:lvl1pPr>
              <a:defRPr sz="2200">
                <a:latin typeface="+mn-lt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27" name="Textplatzhalter 26"/>
          <p:cNvSpPr>
            <a:spLocks noGrp="1"/>
          </p:cNvSpPr>
          <p:nvPr>
            <p:ph type="body" sz="quarter" idx="17" hasCustomPrompt="1"/>
          </p:nvPr>
        </p:nvSpPr>
        <p:spPr>
          <a:xfrm>
            <a:off x="613133" y="1870076"/>
            <a:ext cx="8388460" cy="3904000"/>
          </a:xfrm>
          <a:prstGeom prst="rect">
            <a:avLst/>
          </a:prstGeom>
        </p:spPr>
        <p:txBody>
          <a:bodyPr numCol="2"/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 sz="1500" baseline="0">
                <a:latin typeface="+mn-lt"/>
                <a:ea typeface="Times New Roman PS" charset="0"/>
                <a:cs typeface="Times New Roman PS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500">
                <a:latin typeface="Times New Roman PS" charset="0"/>
                <a:ea typeface="Times New Roman PS" charset="0"/>
                <a:cs typeface="Times New Roman PS" charset="0"/>
              </a:defRPr>
            </a:lvl2pPr>
            <a:lvl3pPr>
              <a:defRPr sz="1400">
                <a:latin typeface="Times New Roman PS" charset="0"/>
                <a:ea typeface="Times New Roman PS" charset="0"/>
                <a:cs typeface="Times New Roman PS" charset="0"/>
              </a:defRPr>
            </a:lvl3pPr>
            <a:lvl4pPr>
              <a:defRPr sz="1400">
                <a:latin typeface="Times New Roman PS" charset="0"/>
                <a:ea typeface="Times New Roman PS" charset="0"/>
                <a:cs typeface="Times New Roman PS" charset="0"/>
              </a:defRPr>
            </a:lvl4pPr>
            <a:lvl5pPr>
              <a:defRPr sz="1400">
                <a:latin typeface="Times New Roman PS" charset="0"/>
                <a:ea typeface="Times New Roman PS" charset="0"/>
                <a:cs typeface="Times New Roman PS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</a:t>
            </a:r>
            <a:r>
              <a:rPr lang="de-DE" dirty="0" err="1"/>
              <a:t>erat</a:t>
            </a:r>
            <a:r>
              <a:rPr lang="de-DE" dirty="0"/>
              <a:t>,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de-DE" dirty="0"/>
              <a:t>Eos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</a:t>
            </a:r>
            <a:r>
              <a:rPr lang="de-DE" dirty="0" err="1"/>
              <a:t>erat</a:t>
            </a:r>
            <a:r>
              <a:rPr lang="de-DE" dirty="0"/>
              <a:t>,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  <a:br>
              <a:rPr lang="de-DE" dirty="0"/>
            </a:br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de-DE" dirty="0"/>
              <a:t>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</a:t>
            </a:r>
            <a:r>
              <a:rPr lang="de-DE" dirty="0" err="1"/>
              <a:t>erat</a:t>
            </a:r>
            <a:r>
              <a:rPr lang="de-DE" dirty="0"/>
              <a:t>,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</a:t>
            </a:r>
            <a:r>
              <a:rPr lang="de-DE" dirty="0" err="1"/>
              <a:t>erat</a:t>
            </a:r>
            <a:r>
              <a:rPr lang="de-DE" dirty="0"/>
              <a:t>,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de-DE" dirty="0"/>
          </a:p>
        </p:txBody>
      </p:sp>
      <p:pic>
        <p:nvPicPr>
          <p:cNvPr id="24" name="Bild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671" y="425396"/>
            <a:ext cx="1737016" cy="1078943"/>
          </a:xfrm>
          <a:prstGeom prst="rect">
            <a:avLst/>
          </a:prstGeom>
        </p:spPr>
      </p:pic>
      <p:sp>
        <p:nvSpPr>
          <p:cNvPr id="9" name="Rechteck 8">
            <a:hlinkClick r:id="rId3"/>
          </p:cNvPr>
          <p:cNvSpPr/>
          <p:nvPr userDrawn="1"/>
        </p:nvSpPr>
        <p:spPr>
          <a:xfrm>
            <a:off x="10633915" y="5393002"/>
            <a:ext cx="1558083" cy="1464998"/>
          </a:xfrm>
          <a:prstGeom prst="rect">
            <a:avLst/>
          </a:prstGeom>
          <a:solidFill>
            <a:srgbClr val="496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11406752" y="3822510"/>
            <a:ext cx="785248" cy="785245"/>
          </a:xfrm>
          <a:prstGeom prst="rect">
            <a:avLst/>
          </a:prstGeom>
          <a:solidFill>
            <a:srgbClr val="329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11406751" y="4607756"/>
            <a:ext cx="785248" cy="785245"/>
          </a:xfrm>
          <a:prstGeom prst="rect">
            <a:avLst/>
          </a:prstGeom>
          <a:solidFill>
            <a:srgbClr val="9EC8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688356" y="5487230"/>
            <a:ext cx="1838631" cy="1231571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+mn-lt"/>
                <a:ea typeface="Arial Hebrew Scholar" charset="-79"/>
                <a:cs typeface="Arial Hebrew Scholar" charset="-79"/>
              </a:defRPr>
            </a:lvl1pPr>
          </a:lstStyle>
          <a:p>
            <a:r>
              <a:rPr lang="de-DE" b="1" dirty="0"/>
              <a:t>BBS </a:t>
            </a:r>
            <a:r>
              <a:rPr lang="de-DE" b="1" dirty="0" err="1"/>
              <a:t>Wechloy</a:t>
            </a:r>
            <a:r>
              <a:rPr lang="de-DE" b="1" dirty="0"/>
              <a:t> </a:t>
            </a:r>
          </a:p>
          <a:p>
            <a:r>
              <a:rPr lang="de-DE" dirty="0"/>
              <a:t>der Stadt Oldenburg</a:t>
            </a:r>
          </a:p>
          <a:p>
            <a:endParaRPr lang="de-DE" dirty="0"/>
          </a:p>
          <a:p>
            <a:r>
              <a:rPr lang="de-DE" b="1" dirty="0" err="1"/>
              <a:t>www.bbs-wechloy.de</a:t>
            </a:r>
            <a:endParaRPr lang="de-DE" b="1" dirty="0"/>
          </a:p>
          <a:p>
            <a:endParaRPr lang="de-DE" dirty="0"/>
          </a:p>
          <a:p>
            <a:fld id="{70CC3881-1372-A347-86D3-B50E2585EC69}" type="datetime1">
              <a:rPr lang="de-DE" smtClean="0"/>
              <a:pPr/>
              <a:t>26.01.2021</a:t>
            </a:fld>
            <a:endParaRPr lang="de-DE" dirty="0"/>
          </a:p>
          <a:p>
            <a:endParaRPr lang="de-DE" dirty="0"/>
          </a:p>
          <a:p>
            <a:fld id="{7723268F-03D6-7E41-9F30-E7C9408FB71F}" type="slidenum">
              <a:rPr lang="de-DE" smtClean="0"/>
              <a:pPr/>
              <a:t>‹Nr.›</a:t>
            </a:fld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</p:cSld>
  <p:clrMapOvr>
    <a:masterClrMapping/>
  </p:clrMapOvr>
  <p:transition spd="slow">
    <p:push dir="u"/>
  </p:transition>
  <p:extLst mod="1">
    <p:ext uri="{DCECCB84-F9BA-43D5-87BE-67443E8EF086}">
      <p15:sldGuideLst xmlns:p15="http://schemas.microsoft.com/office/powerpoint/2012/main">
        <p15:guide id="1" pos="438">
          <p15:clr>
            <a:srgbClr val="FBAE40"/>
          </p15:clr>
        </p15:guide>
        <p15:guide id="2" pos="7355">
          <p15:clr>
            <a:srgbClr val="FBAE40"/>
          </p15:clr>
        </p15:guide>
        <p15:guide id="3" orient="horz" pos="731">
          <p15:clr>
            <a:srgbClr val="FBAE40"/>
          </p15:clr>
        </p15:guide>
        <p15:guide id="4" orient="horz" pos="3997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el 24"/>
          <p:cNvSpPr>
            <a:spLocks noGrp="1"/>
          </p:cNvSpPr>
          <p:nvPr>
            <p:ph type="title"/>
          </p:nvPr>
        </p:nvSpPr>
        <p:spPr>
          <a:xfrm>
            <a:off x="613133" y="667350"/>
            <a:ext cx="10515600" cy="492641"/>
          </a:xfrm>
          <a:prstGeom prst="rect">
            <a:avLst/>
          </a:prstGeom>
        </p:spPr>
        <p:txBody>
          <a:bodyPr/>
          <a:lstStyle>
            <a:lvl1pPr>
              <a:defRPr sz="2200">
                <a:latin typeface="+mn-lt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27" name="Textplatzhalter 26"/>
          <p:cNvSpPr>
            <a:spLocks noGrp="1"/>
          </p:cNvSpPr>
          <p:nvPr>
            <p:ph type="body" sz="quarter" idx="17" hasCustomPrompt="1"/>
          </p:nvPr>
        </p:nvSpPr>
        <p:spPr>
          <a:xfrm>
            <a:off x="613133" y="1870076"/>
            <a:ext cx="4648415" cy="3904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 sz="1500" baseline="0">
                <a:latin typeface="+mn-lt"/>
                <a:ea typeface="Times New Roman PS" charset="0"/>
                <a:cs typeface="Times New Roman PS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500">
                <a:latin typeface="Times New Roman PS" charset="0"/>
                <a:ea typeface="Times New Roman PS" charset="0"/>
                <a:cs typeface="Times New Roman PS" charset="0"/>
              </a:defRPr>
            </a:lvl2pPr>
            <a:lvl3pPr>
              <a:defRPr sz="1400">
                <a:latin typeface="Times New Roman PS" charset="0"/>
                <a:ea typeface="Times New Roman PS" charset="0"/>
                <a:cs typeface="Times New Roman PS" charset="0"/>
              </a:defRPr>
            </a:lvl3pPr>
            <a:lvl4pPr>
              <a:defRPr sz="1400">
                <a:latin typeface="Times New Roman PS" charset="0"/>
                <a:ea typeface="Times New Roman PS" charset="0"/>
                <a:cs typeface="Times New Roman PS" charset="0"/>
              </a:defRPr>
            </a:lvl4pPr>
            <a:lvl5pPr>
              <a:defRPr sz="1400">
                <a:latin typeface="Times New Roman PS" charset="0"/>
                <a:ea typeface="Times New Roman PS" charset="0"/>
                <a:cs typeface="Times New Roman PS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</a:t>
            </a:r>
            <a:r>
              <a:rPr lang="de-DE" dirty="0" err="1"/>
              <a:t>erat</a:t>
            </a:r>
            <a:r>
              <a:rPr lang="de-DE" dirty="0"/>
              <a:t>,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</a:t>
            </a:r>
            <a:r>
              <a:rPr lang="de-DE" dirty="0" err="1"/>
              <a:t>erat</a:t>
            </a:r>
            <a:r>
              <a:rPr lang="de-DE" dirty="0"/>
              <a:t>,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</p:txBody>
      </p:sp>
      <p:pic>
        <p:nvPicPr>
          <p:cNvPr id="24" name="Bild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671" y="425396"/>
            <a:ext cx="1737016" cy="1078943"/>
          </a:xfrm>
          <a:prstGeom prst="rect">
            <a:avLst/>
          </a:prstGeom>
        </p:spPr>
      </p:pic>
      <p:sp>
        <p:nvSpPr>
          <p:cNvPr id="9" name="Rechteck 8">
            <a:hlinkClick r:id="rId3"/>
          </p:cNvPr>
          <p:cNvSpPr/>
          <p:nvPr userDrawn="1"/>
        </p:nvSpPr>
        <p:spPr>
          <a:xfrm>
            <a:off x="10633915" y="5393002"/>
            <a:ext cx="1558083" cy="1464998"/>
          </a:xfrm>
          <a:prstGeom prst="rect">
            <a:avLst/>
          </a:prstGeom>
          <a:solidFill>
            <a:srgbClr val="496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11406752" y="3822510"/>
            <a:ext cx="785248" cy="785245"/>
          </a:xfrm>
          <a:prstGeom prst="rect">
            <a:avLst/>
          </a:prstGeom>
          <a:solidFill>
            <a:srgbClr val="329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11406751" y="4607756"/>
            <a:ext cx="785248" cy="785245"/>
          </a:xfrm>
          <a:prstGeom prst="rect">
            <a:avLst/>
          </a:prstGeom>
          <a:solidFill>
            <a:srgbClr val="9EC8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Bildplatzhalter 6"/>
          <p:cNvSpPr>
            <a:spLocks noGrp="1"/>
          </p:cNvSpPr>
          <p:nvPr>
            <p:ph type="pic" sz="quarter" idx="13"/>
          </p:nvPr>
        </p:nvSpPr>
        <p:spPr>
          <a:xfrm>
            <a:off x="5631115" y="1870076"/>
            <a:ext cx="4276108" cy="3904000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688356" y="5487230"/>
            <a:ext cx="1838631" cy="1231571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+mn-lt"/>
                <a:ea typeface="Arial Hebrew Scholar" charset="-79"/>
                <a:cs typeface="Arial Hebrew Scholar" charset="-79"/>
              </a:defRPr>
            </a:lvl1pPr>
          </a:lstStyle>
          <a:p>
            <a:r>
              <a:rPr lang="de-DE" b="1" dirty="0"/>
              <a:t>BBS </a:t>
            </a:r>
            <a:r>
              <a:rPr lang="de-DE" b="1" dirty="0" err="1"/>
              <a:t>Wechloy</a:t>
            </a:r>
            <a:r>
              <a:rPr lang="de-DE" b="1" dirty="0"/>
              <a:t> </a:t>
            </a:r>
          </a:p>
          <a:p>
            <a:r>
              <a:rPr lang="de-DE" dirty="0"/>
              <a:t>der Stadt Oldenburg</a:t>
            </a:r>
          </a:p>
          <a:p>
            <a:endParaRPr lang="de-DE" dirty="0"/>
          </a:p>
          <a:p>
            <a:r>
              <a:rPr lang="de-DE" b="1" dirty="0" err="1"/>
              <a:t>www.bbs-wechloy.de</a:t>
            </a:r>
            <a:endParaRPr lang="de-DE" b="1" dirty="0"/>
          </a:p>
          <a:p>
            <a:endParaRPr lang="de-DE" dirty="0"/>
          </a:p>
          <a:p>
            <a:fld id="{70CC3881-1372-A347-86D3-B50E2585EC69}" type="datetime1">
              <a:rPr lang="de-DE" smtClean="0"/>
              <a:pPr/>
              <a:t>26.01.2021</a:t>
            </a:fld>
            <a:endParaRPr lang="de-DE" dirty="0"/>
          </a:p>
          <a:p>
            <a:endParaRPr lang="de-DE" dirty="0"/>
          </a:p>
          <a:p>
            <a:fld id="{7723268F-03D6-7E41-9F30-E7C9408FB71F}" type="slidenum">
              <a:rPr lang="de-DE" smtClean="0"/>
              <a:pPr/>
              <a:t>‹Nr.›</a:t>
            </a:fld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</p:cSld>
  <p:clrMapOvr>
    <a:masterClrMapping/>
  </p:clrMapOvr>
  <p:transition spd="slow">
    <p:push dir="u"/>
  </p:transition>
  <p:extLst mod="1">
    <p:ext uri="{DCECCB84-F9BA-43D5-87BE-67443E8EF086}">
      <p15:sldGuideLst xmlns:p15="http://schemas.microsoft.com/office/powerpoint/2012/main">
        <p15:guide id="1" pos="438">
          <p15:clr>
            <a:srgbClr val="FBAE40"/>
          </p15:clr>
        </p15:guide>
        <p15:guide id="2" pos="7355">
          <p15:clr>
            <a:srgbClr val="FBAE40"/>
          </p15:clr>
        </p15:guide>
        <p15:guide id="3" orient="horz" pos="731">
          <p15:clr>
            <a:srgbClr val="FBAE40"/>
          </p15:clr>
        </p15:guide>
        <p15:guide id="4" orient="horz" pos="3997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el 24"/>
          <p:cNvSpPr>
            <a:spLocks noGrp="1"/>
          </p:cNvSpPr>
          <p:nvPr>
            <p:ph type="title"/>
          </p:nvPr>
        </p:nvSpPr>
        <p:spPr>
          <a:xfrm>
            <a:off x="613133" y="667350"/>
            <a:ext cx="10515600" cy="492641"/>
          </a:xfrm>
          <a:prstGeom prst="rect">
            <a:avLst/>
          </a:prstGeom>
        </p:spPr>
        <p:txBody>
          <a:bodyPr/>
          <a:lstStyle>
            <a:lvl1pPr>
              <a:defRPr sz="2200">
                <a:latin typeface="+mn-lt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27" name="Textplatzhalter 26"/>
          <p:cNvSpPr>
            <a:spLocks noGrp="1"/>
          </p:cNvSpPr>
          <p:nvPr>
            <p:ph type="body" sz="quarter" idx="17" hasCustomPrompt="1"/>
          </p:nvPr>
        </p:nvSpPr>
        <p:spPr>
          <a:xfrm>
            <a:off x="613133" y="1870076"/>
            <a:ext cx="8845660" cy="3904000"/>
          </a:xfrm>
          <a:prstGeom prst="rect">
            <a:avLst/>
          </a:prstGeom>
        </p:spPr>
        <p:txBody>
          <a:bodyPr/>
          <a:lstStyle>
            <a:lvl1pPr marL="285750" marR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 sz="1500" baseline="0">
                <a:latin typeface="+mn-lt"/>
                <a:ea typeface="Times New Roman PS" charset="0"/>
                <a:cs typeface="Times New Roman PS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500">
                <a:latin typeface="Times New Roman PS" charset="0"/>
                <a:ea typeface="Times New Roman PS" charset="0"/>
                <a:cs typeface="Times New Roman PS" charset="0"/>
              </a:defRPr>
            </a:lvl2pPr>
            <a:lvl3pPr>
              <a:defRPr sz="1400">
                <a:latin typeface="Times New Roman PS" charset="0"/>
                <a:ea typeface="Times New Roman PS" charset="0"/>
                <a:cs typeface="Times New Roman PS" charset="0"/>
              </a:defRPr>
            </a:lvl3pPr>
            <a:lvl4pPr>
              <a:defRPr sz="1400">
                <a:latin typeface="Times New Roman PS" charset="0"/>
                <a:ea typeface="Times New Roman PS" charset="0"/>
                <a:cs typeface="Times New Roman PS" charset="0"/>
              </a:defRPr>
            </a:lvl4pPr>
            <a:lvl5pPr>
              <a:defRPr sz="1400">
                <a:latin typeface="Times New Roman PS" charset="0"/>
                <a:ea typeface="Times New Roman PS" charset="0"/>
                <a:cs typeface="Times New Roman PS" charset="0"/>
              </a:defRPr>
            </a:lvl5pPr>
          </a:lstStyle>
          <a:p>
            <a:pPr lvl="0"/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endParaRPr lang="de-DE" dirty="0"/>
          </a:p>
          <a:p>
            <a:pPr lvl="0"/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endParaRPr lang="de-DE" dirty="0"/>
          </a:p>
          <a:p>
            <a:pPr lvl="0"/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endParaRPr lang="de-DE" dirty="0"/>
          </a:p>
        </p:txBody>
      </p:sp>
      <p:pic>
        <p:nvPicPr>
          <p:cNvPr id="24" name="Bild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671" y="425396"/>
            <a:ext cx="1737016" cy="1078943"/>
          </a:xfrm>
          <a:prstGeom prst="rect">
            <a:avLst/>
          </a:prstGeom>
        </p:spPr>
      </p:pic>
      <p:sp>
        <p:nvSpPr>
          <p:cNvPr id="9" name="Rechteck 8">
            <a:hlinkClick r:id="rId3"/>
          </p:cNvPr>
          <p:cNvSpPr/>
          <p:nvPr userDrawn="1"/>
        </p:nvSpPr>
        <p:spPr>
          <a:xfrm>
            <a:off x="10633915" y="5393002"/>
            <a:ext cx="1558083" cy="1464998"/>
          </a:xfrm>
          <a:prstGeom prst="rect">
            <a:avLst/>
          </a:prstGeom>
          <a:solidFill>
            <a:srgbClr val="496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11406752" y="3822510"/>
            <a:ext cx="785248" cy="785245"/>
          </a:xfrm>
          <a:prstGeom prst="rect">
            <a:avLst/>
          </a:prstGeom>
          <a:solidFill>
            <a:srgbClr val="329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11406751" y="4607756"/>
            <a:ext cx="785248" cy="785245"/>
          </a:xfrm>
          <a:prstGeom prst="rect">
            <a:avLst/>
          </a:prstGeom>
          <a:solidFill>
            <a:srgbClr val="9EC8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688356" y="5487230"/>
            <a:ext cx="1838631" cy="1231571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+mn-lt"/>
                <a:ea typeface="Arial Hebrew Scholar" charset="-79"/>
                <a:cs typeface="Arial Hebrew Scholar" charset="-79"/>
              </a:defRPr>
            </a:lvl1pPr>
          </a:lstStyle>
          <a:p>
            <a:r>
              <a:rPr lang="de-DE" b="1" dirty="0"/>
              <a:t>BBS </a:t>
            </a:r>
            <a:r>
              <a:rPr lang="de-DE" b="1" dirty="0" err="1"/>
              <a:t>Wechloy</a:t>
            </a:r>
            <a:r>
              <a:rPr lang="de-DE" b="1" dirty="0"/>
              <a:t> </a:t>
            </a:r>
          </a:p>
          <a:p>
            <a:r>
              <a:rPr lang="de-DE" dirty="0"/>
              <a:t>der Stadt Oldenburg</a:t>
            </a:r>
          </a:p>
          <a:p>
            <a:endParaRPr lang="de-DE" dirty="0"/>
          </a:p>
          <a:p>
            <a:r>
              <a:rPr lang="de-DE" b="1" dirty="0" err="1"/>
              <a:t>www.bbs-wechloy.de</a:t>
            </a:r>
            <a:endParaRPr lang="de-DE" b="1" dirty="0"/>
          </a:p>
          <a:p>
            <a:endParaRPr lang="de-DE" dirty="0"/>
          </a:p>
          <a:p>
            <a:fld id="{70CC3881-1372-A347-86D3-B50E2585EC69}" type="datetime1">
              <a:rPr lang="de-DE" smtClean="0"/>
              <a:pPr/>
              <a:t>26.01.2021</a:t>
            </a:fld>
            <a:endParaRPr lang="de-DE" dirty="0"/>
          </a:p>
          <a:p>
            <a:endParaRPr lang="de-DE" dirty="0"/>
          </a:p>
          <a:p>
            <a:fld id="{7723268F-03D6-7E41-9F30-E7C9408FB71F}" type="slidenum">
              <a:rPr lang="de-DE" smtClean="0"/>
              <a:pPr/>
              <a:t>‹Nr.›</a:t>
            </a:fld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</p:cSld>
  <p:clrMapOvr>
    <a:masterClrMapping/>
  </p:clrMapOvr>
  <p:transition spd="slow">
    <p:push dir="u"/>
  </p:transition>
  <p:extLst mod="1">
    <p:ext uri="{DCECCB84-F9BA-43D5-87BE-67443E8EF086}">
      <p15:sldGuideLst xmlns:p15="http://schemas.microsoft.com/office/powerpoint/2012/main">
        <p15:guide id="1" pos="438">
          <p15:clr>
            <a:srgbClr val="FBAE40"/>
          </p15:clr>
        </p15:guide>
        <p15:guide id="2" pos="7355">
          <p15:clr>
            <a:srgbClr val="FBAE40"/>
          </p15:clr>
        </p15:guide>
        <p15:guide id="3" orient="horz" pos="731">
          <p15:clr>
            <a:srgbClr val="FBAE40"/>
          </p15:clr>
        </p15:guide>
        <p15:guide id="4" orient="horz" pos="3997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hteck 19"/>
          <p:cNvSpPr/>
          <p:nvPr userDrawn="1"/>
        </p:nvSpPr>
        <p:spPr>
          <a:xfrm>
            <a:off x="0" y="3946566"/>
            <a:ext cx="8217525" cy="2934499"/>
          </a:xfrm>
          <a:prstGeom prst="rect">
            <a:avLst/>
          </a:prstGeom>
          <a:solidFill>
            <a:srgbClr val="496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 userDrawn="1"/>
        </p:nvSpPr>
        <p:spPr>
          <a:xfrm>
            <a:off x="0" y="1971355"/>
            <a:ext cx="3160556" cy="1990661"/>
          </a:xfrm>
          <a:prstGeom prst="rect">
            <a:avLst/>
          </a:prstGeom>
          <a:solidFill>
            <a:srgbClr val="496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7" name="Bild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184" y="4431326"/>
            <a:ext cx="3283947" cy="2039814"/>
          </a:xfrm>
          <a:prstGeom prst="rect">
            <a:avLst/>
          </a:prstGeom>
        </p:spPr>
      </p:pic>
      <p:sp>
        <p:nvSpPr>
          <p:cNvPr id="28" name="Titel 1"/>
          <p:cNvSpPr>
            <a:spLocks noGrp="1"/>
          </p:cNvSpPr>
          <p:nvPr>
            <p:ph type="ctrTitle" hasCustomPrompt="1"/>
          </p:nvPr>
        </p:nvSpPr>
        <p:spPr>
          <a:xfrm>
            <a:off x="600129" y="4062334"/>
            <a:ext cx="6622082" cy="906638"/>
          </a:xfrm>
          <a:prstGeom prst="rect">
            <a:avLst/>
          </a:prstGeom>
        </p:spPr>
        <p:txBody>
          <a:bodyPr anchor="b"/>
          <a:lstStyle>
            <a:lvl1pPr algn="l">
              <a:defRPr sz="3000" baseline="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de-DE" dirty="0"/>
              <a:t>Vielen Dank </a:t>
            </a:r>
            <a:r>
              <a:rPr lang="de-DE"/>
              <a:t>für Ihre </a:t>
            </a:r>
            <a:r>
              <a:rPr lang="de-DE" dirty="0"/>
              <a:t>Aufmerksamkeit.</a:t>
            </a:r>
          </a:p>
        </p:txBody>
      </p:sp>
      <p:sp>
        <p:nvSpPr>
          <p:cNvPr id="16" name="Rechteck 15"/>
          <p:cNvSpPr/>
          <p:nvPr userDrawn="1"/>
        </p:nvSpPr>
        <p:spPr>
          <a:xfrm>
            <a:off x="600129" y="5302177"/>
            <a:ext cx="255099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200" dirty="0">
                <a:solidFill>
                  <a:schemeClr val="bg1"/>
                </a:solidFill>
                <a:effectLst/>
                <a:latin typeface="+mn-lt"/>
                <a:ea typeface="Times New Roman PS" charset="0"/>
                <a:cs typeface="Times New Roman PS" charset="0"/>
              </a:rPr>
              <a:t>Berufsbildende Schulen </a:t>
            </a:r>
            <a:r>
              <a:rPr lang="de-DE" sz="1200" dirty="0" err="1">
                <a:solidFill>
                  <a:schemeClr val="bg1"/>
                </a:solidFill>
                <a:effectLst/>
                <a:latin typeface="+mn-lt"/>
                <a:ea typeface="Times New Roman PS" charset="0"/>
                <a:cs typeface="Times New Roman PS" charset="0"/>
              </a:rPr>
              <a:t>Wechloy</a:t>
            </a:r>
            <a:r>
              <a:rPr lang="de-DE" sz="1200" dirty="0">
                <a:solidFill>
                  <a:schemeClr val="bg1"/>
                </a:solidFill>
                <a:effectLst/>
                <a:latin typeface="+mn-lt"/>
                <a:ea typeface="Times New Roman PS" charset="0"/>
                <a:cs typeface="Times New Roman PS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de-DE" sz="1200" dirty="0">
                <a:solidFill>
                  <a:schemeClr val="bg1"/>
                </a:solidFill>
                <a:effectLst/>
                <a:latin typeface="+mn-lt"/>
                <a:ea typeface="Times New Roman PS" charset="0"/>
                <a:cs typeface="Times New Roman PS" charset="0"/>
              </a:rPr>
              <a:t>der Stadt Oldenburg </a:t>
            </a:r>
          </a:p>
          <a:p>
            <a:pPr>
              <a:lnSpc>
                <a:spcPct val="150000"/>
              </a:lnSpc>
            </a:pPr>
            <a:r>
              <a:rPr lang="de-DE" sz="1200" dirty="0">
                <a:solidFill>
                  <a:schemeClr val="bg1"/>
                </a:solidFill>
                <a:effectLst/>
                <a:latin typeface="+mn-lt"/>
                <a:ea typeface="Times New Roman PS" charset="0"/>
                <a:cs typeface="Times New Roman PS" charset="0"/>
              </a:rPr>
              <a:t>Am </a:t>
            </a:r>
            <a:r>
              <a:rPr lang="de-DE" sz="1200" dirty="0" err="1">
                <a:solidFill>
                  <a:schemeClr val="bg1"/>
                </a:solidFill>
                <a:effectLst/>
                <a:latin typeface="+mn-lt"/>
                <a:ea typeface="Times New Roman PS" charset="0"/>
                <a:cs typeface="Times New Roman PS" charset="0"/>
              </a:rPr>
              <a:t>Heidbrook</a:t>
            </a:r>
            <a:r>
              <a:rPr lang="de-DE" sz="1200" dirty="0">
                <a:solidFill>
                  <a:schemeClr val="bg1"/>
                </a:solidFill>
                <a:effectLst/>
                <a:latin typeface="+mn-lt"/>
                <a:ea typeface="Times New Roman PS" charset="0"/>
                <a:cs typeface="Times New Roman PS" charset="0"/>
              </a:rPr>
              <a:t> 10</a:t>
            </a:r>
          </a:p>
          <a:p>
            <a:pPr>
              <a:lnSpc>
                <a:spcPct val="150000"/>
              </a:lnSpc>
            </a:pPr>
            <a:r>
              <a:rPr lang="de-DE" sz="1200" dirty="0">
                <a:solidFill>
                  <a:schemeClr val="bg1"/>
                </a:solidFill>
                <a:effectLst/>
                <a:latin typeface="+mn-lt"/>
                <a:ea typeface="Times New Roman PS" charset="0"/>
                <a:cs typeface="Times New Roman PS" charset="0"/>
              </a:rPr>
              <a:t>26129 Oldenburg</a:t>
            </a:r>
            <a:r>
              <a:rPr lang="de-DE" sz="1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de-DE" sz="1200" dirty="0">
                <a:solidFill>
                  <a:schemeClr val="bg1"/>
                </a:solidFill>
                <a:effectLst/>
                <a:latin typeface="+mn-lt"/>
              </a:rPr>
              <a:t>  </a:t>
            </a:r>
          </a:p>
          <a:p>
            <a:pPr>
              <a:lnSpc>
                <a:spcPct val="150000"/>
              </a:lnSpc>
            </a:pPr>
            <a:r>
              <a:rPr lang="de-DE" sz="1200" dirty="0">
                <a:solidFill>
                  <a:schemeClr val="bg1"/>
                </a:solidFill>
                <a:effectLst/>
                <a:latin typeface="+mn-lt"/>
              </a:rPr>
              <a:t>                     </a:t>
            </a:r>
          </a:p>
          <a:p>
            <a:pPr>
              <a:lnSpc>
                <a:spcPct val="150000"/>
              </a:lnSpc>
            </a:pPr>
            <a:endParaRPr lang="de-DE" sz="1200" dirty="0">
              <a:solidFill>
                <a:schemeClr val="bg1"/>
              </a:solidFill>
              <a:effectLst/>
              <a:latin typeface="+mn-lt"/>
              <a:ea typeface="Times New Roman PS" charset="0"/>
              <a:cs typeface="Times New Roman PS" charset="0"/>
            </a:endParaRPr>
          </a:p>
        </p:txBody>
      </p:sp>
      <p:sp>
        <p:nvSpPr>
          <p:cNvPr id="2" name="Rechteck 1"/>
          <p:cNvSpPr/>
          <p:nvPr userDrawn="1"/>
        </p:nvSpPr>
        <p:spPr>
          <a:xfrm>
            <a:off x="3751253" y="5297014"/>
            <a:ext cx="28749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200" dirty="0">
                <a:solidFill>
                  <a:schemeClr val="bg1"/>
                </a:solidFill>
                <a:effectLst/>
                <a:latin typeface="+mn-lt"/>
                <a:ea typeface="Times New Roman PS" charset="0"/>
                <a:cs typeface="Times New Roman PS" charset="0"/>
              </a:rPr>
              <a:t>Telefon 	0441 - 21 82 -0 </a:t>
            </a:r>
          </a:p>
          <a:p>
            <a:pPr>
              <a:lnSpc>
                <a:spcPct val="150000"/>
              </a:lnSpc>
            </a:pPr>
            <a:r>
              <a:rPr lang="de-DE" sz="1200" dirty="0">
                <a:solidFill>
                  <a:schemeClr val="bg1"/>
                </a:solidFill>
                <a:effectLst/>
                <a:latin typeface="+mn-lt"/>
                <a:ea typeface="Times New Roman PS" charset="0"/>
                <a:cs typeface="Times New Roman PS" charset="0"/>
              </a:rPr>
              <a:t>Fax 	0441 - 21 82 -100</a:t>
            </a:r>
            <a:br>
              <a:rPr lang="de-DE" sz="1200" dirty="0">
                <a:solidFill>
                  <a:schemeClr val="bg1"/>
                </a:solidFill>
                <a:effectLst/>
                <a:latin typeface="+mn-lt"/>
                <a:ea typeface="Times New Roman PS" charset="0"/>
                <a:cs typeface="Times New Roman PS" charset="0"/>
              </a:rPr>
            </a:br>
            <a:r>
              <a:rPr lang="de-DE" sz="1200" dirty="0">
                <a:solidFill>
                  <a:schemeClr val="bg1"/>
                </a:solidFill>
                <a:effectLst/>
                <a:latin typeface="+mn-lt"/>
                <a:ea typeface="Times New Roman PS" charset="0"/>
                <a:cs typeface="Times New Roman PS" charset="0"/>
              </a:rPr>
              <a:t>E-Mail 	</a:t>
            </a:r>
            <a:r>
              <a:rPr lang="de-DE" sz="1200" dirty="0" err="1">
                <a:solidFill>
                  <a:schemeClr val="bg1"/>
                </a:solidFill>
                <a:effectLst/>
                <a:latin typeface="+mn-lt"/>
                <a:ea typeface="Times New Roman PS" charset="0"/>
                <a:cs typeface="Times New Roman PS" charset="0"/>
              </a:rPr>
              <a:t>info@bbs-wechloy.de</a:t>
            </a:r>
            <a:endParaRPr lang="de-DE" sz="1200" dirty="0">
              <a:solidFill>
                <a:schemeClr val="bg1"/>
              </a:solidFill>
              <a:effectLst/>
              <a:latin typeface="+mn-lt"/>
              <a:ea typeface="Times New Roman PS" charset="0"/>
              <a:cs typeface="Times New Roman PS" charset="0"/>
            </a:endParaRPr>
          </a:p>
          <a:p>
            <a:pPr>
              <a:lnSpc>
                <a:spcPct val="150000"/>
              </a:lnSpc>
            </a:pPr>
            <a:r>
              <a:rPr lang="de-DE" sz="1200" dirty="0" err="1">
                <a:solidFill>
                  <a:schemeClr val="bg1"/>
                </a:solidFill>
                <a:effectLst/>
                <a:latin typeface="+mn-lt"/>
                <a:ea typeface="Times New Roman PS" charset="0"/>
                <a:cs typeface="Times New Roman PS" charset="0"/>
              </a:rPr>
              <a:t>www.bbs-wechloy.de</a:t>
            </a:r>
            <a:endParaRPr lang="de-DE" sz="1200" dirty="0">
              <a:solidFill>
                <a:schemeClr val="bg1"/>
              </a:solidFill>
              <a:effectLst/>
              <a:latin typeface="+mn-lt"/>
              <a:ea typeface="Times New Roman PS" charset="0"/>
              <a:cs typeface="Times New Roman PS" charset="0"/>
            </a:endParaRPr>
          </a:p>
        </p:txBody>
      </p:sp>
      <p:pic>
        <p:nvPicPr>
          <p:cNvPr id="15" name="Bild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124" y="1898231"/>
            <a:ext cx="3095266" cy="2063785"/>
          </a:xfrm>
          <a:prstGeom prst="rect">
            <a:avLst/>
          </a:prstGeom>
        </p:spPr>
      </p:pic>
      <p:sp>
        <p:nvSpPr>
          <p:cNvPr id="19" name="Rechteck 18"/>
          <p:cNvSpPr/>
          <p:nvPr userDrawn="1"/>
        </p:nvSpPr>
        <p:spPr>
          <a:xfrm>
            <a:off x="6241958" y="1971354"/>
            <a:ext cx="1980000" cy="1990661"/>
          </a:xfrm>
          <a:prstGeom prst="rect">
            <a:avLst/>
          </a:prstGeom>
          <a:solidFill>
            <a:srgbClr val="9EC8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6" name="Bild 25"/>
          <p:cNvPicPr preferRelativeResize="0">
            <a:picLocks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3" t="40108" r="153" b="7833"/>
          <a:stretch/>
        </p:blipFill>
        <p:spPr>
          <a:xfrm>
            <a:off x="-16067" y="-6806"/>
            <a:ext cx="4691551" cy="1982017"/>
          </a:xfrm>
          <a:prstGeom prst="rect">
            <a:avLst/>
          </a:prstGeom>
        </p:spPr>
      </p:pic>
      <p:sp>
        <p:nvSpPr>
          <p:cNvPr id="29" name="Rechteck 28"/>
          <p:cNvSpPr/>
          <p:nvPr userDrawn="1"/>
        </p:nvSpPr>
        <p:spPr>
          <a:xfrm>
            <a:off x="4671167" y="-6806"/>
            <a:ext cx="1980000" cy="1982017"/>
          </a:xfrm>
          <a:prstGeom prst="rect">
            <a:avLst/>
          </a:prstGeom>
          <a:solidFill>
            <a:srgbClr val="496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0" name="Bild 2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525" y="1671010"/>
            <a:ext cx="3974476" cy="2291005"/>
          </a:xfrm>
          <a:prstGeom prst="rect">
            <a:avLst/>
          </a:prstGeom>
        </p:spPr>
      </p:pic>
      <p:sp>
        <p:nvSpPr>
          <p:cNvPr id="32" name="Rechteck 31"/>
          <p:cNvSpPr/>
          <p:nvPr userDrawn="1"/>
        </p:nvSpPr>
        <p:spPr>
          <a:xfrm>
            <a:off x="9088925" y="-6805"/>
            <a:ext cx="3103075" cy="1978160"/>
          </a:xfrm>
          <a:prstGeom prst="rect">
            <a:avLst/>
          </a:prstGeom>
          <a:solidFill>
            <a:srgbClr val="329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3" name="Bild 32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0" r="11875"/>
          <a:stretch/>
        </p:blipFill>
        <p:spPr>
          <a:xfrm>
            <a:off x="6651167" y="0"/>
            <a:ext cx="2437758" cy="1975211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extLst mod="1">
    <p:ext uri="{DCECCB84-F9BA-43D5-87BE-67443E8EF086}">
      <p15:sldGuideLst xmlns:p15="http://schemas.microsoft.com/office/powerpoint/2012/main">
        <p15:guide id="1" pos="438">
          <p15:clr>
            <a:srgbClr val="FBAE40"/>
          </p15:clr>
        </p15:guide>
        <p15:guide id="2" pos="7355">
          <p15:clr>
            <a:srgbClr val="FBAE40"/>
          </p15:clr>
        </p15:guide>
        <p15:guide id="3" orient="horz" pos="731">
          <p15:clr>
            <a:srgbClr val="FBAE40"/>
          </p15:clr>
        </p15:guide>
        <p15:guide id="4" orient="horz" pos="3997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>
            <a:off x="622445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200"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fld id="{BC521D6A-BB48-BE46-9465-72D7900C31A0}" type="datetime1">
              <a:rPr lang="de-DE" smtClean="0"/>
              <a:t>26.01.2021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200"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r>
              <a:rPr lang="de-DE" dirty="0"/>
              <a:t>BBS </a:t>
            </a:r>
            <a:r>
              <a:rPr lang="de-DE" dirty="0" err="1"/>
              <a:t>Wechloy</a:t>
            </a:r>
            <a:r>
              <a:rPr lang="de-DE" dirty="0"/>
              <a:t> - Verwaltung</a:t>
            </a:r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021565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fld id="{7723268F-03D6-7E41-9F30-E7C9408FB71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53150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73" r:id="rId3"/>
    <p:sldLayoutId id="2147483685" r:id="rId4"/>
    <p:sldLayoutId id="2147483684" r:id="rId5"/>
    <p:sldLayoutId id="2147483686" r:id="rId6"/>
    <p:sldLayoutId id="2147483679" r:id="rId7"/>
  </p:sldLayoutIdLst>
  <p:transition spd="slow">
    <p:push dir="u"/>
  </p:transition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000" dirty="0" smtClean="0"/>
              <a:t>Vocational </a:t>
            </a:r>
            <a:r>
              <a:rPr lang="en-US" sz="2000" dirty="0"/>
              <a:t>Education Quality </a:t>
            </a:r>
            <a:br>
              <a:rPr lang="en-US" sz="2000" dirty="0"/>
            </a:br>
            <a:r>
              <a:rPr lang="en-US" sz="2000" dirty="0"/>
              <a:t>Assurance </a:t>
            </a:r>
            <a:r>
              <a:rPr lang="en-US" sz="2000" dirty="0" smtClean="0"/>
              <a:t>– Perspectives </a:t>
            </a:r>
            <a:r>
              <a:rPr lang="en-US" sz="2000" dirty="0"/>
              <a:t>during COVID </a:t>
            </a:r>
            <a:r>
              <a:rPr lang="en-US" sz="2000" dirty="0" smtClean="0"/>
              <a:t>- 19 </a:t>
            </a:r>
            <a:r>
              <a:rPr lang="en-US" sz="2000" dirty="0"/>
              <a:t>Pandemic</a:t>
            </a:r>
          </a:p>
        </p:txBody>
      </p:sp>
    </p:spTree>
    <p:extLst>
      <p:ext uri="{BB962C8B-B14F-4D97-AF65-F5344CB8AC3E}">
        <p14:creationId xmlns:p14="http://schemas.microsoft.com/office/powerpoint/2010/main" val="26807390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Ziel des Auslandsaufenthaltes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e-DE" sz="1600" dirty="0" smtClean="0"/>
              <a:t>Einblicke in die Arbeitswelt der jeweiligen Länder</a:t>
            </a:r>
            <a:endParaRPr lang="de-DE" sz="160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1600" dirty="0" smtClean="0"/>
              <a:t>Globale/europäische </a:t>
            </a:r>
            <a:r>
              <a:rPr lang="de-DE" sz="1600" dirty="0"/>
              <a:t>Trends werden im Unterricht </a:t>
            </a:r>
            <a:r>
              <a:rPr lang="de-DE" sz="1600" dirty="0" smtClean="0"/>
              <a:t>thematisiert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1600" dirty="0" smtClean="0"/>
              <a:t>Bereicherung des Unterrichts </a:t>
            </a:r>
            <a:r>
              <a:rPr lang="de-DE" sz="1600" dirty="0"/>
              <a:t>durch </a:t>
            </a:r>
            <a:r>
              <a:rPr lang="de-DE" sz="1600" dirty="0" smtClean="0"/>
              <a:t> </a:t>
            </a:r>
            <a:r>
              <a:rPr lang="de-DE" sz="1600" dirty="0"/>
              <a:t>Eindrücke und </a:t>
            </a:r>
            <a:r>
              <a:rPr lang="de-DE" sz="1600" dirty="0" smtClean="0"/>
              <a:t>Erfahrungen</a:t>
            </a:r>
            <a:endParaRPr lang="de-DE" sz="160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1600" dirty="0"/>
              <a:t>G</a:t>
            </a:r>
            <a:r>
              <a:rPr lang="de-DE" sz="1600" dirty="0" smtClean="0"/>
              <a:t>egenseitige Unterstützung und Vermittlung der jeweiligen Sprache bzw. Kultur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1600" dirty="0" smtClean="0"/>
              <a:t>Förderung der Selbständigkeit, Teamfähigkeit und Flexibilität</a:t>
            </a:r>
            <a:endParaRPr lang="de-DE" sz="160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b="1" smtClean="0"/>
              <a:t>BBS Wechloy </a:t>
            </a:r>
          </a:p>
          <a:p>
            <a:r>
              <a:rPr lang="de-DE" smtClean="0"/>
              <a:t>der Stadt Oldenburg</a:t>
            </a:r>
          </a:p>
          <a:p>
            <a:endParaRPr lang="de-DE" smtClean="0"/>
          </a:p>
          <a:p>
            <a:r>
              <a:rPr lang="de-DE" b="1" smtClean="0"/>
              <a:t>www.bbs-wechloy.de</a:t>
            </a:r>
          </a:p>
          <a:p>
            <a:endParaRPr lang="de-DE" smtClean="0"/>
          </a:p>
          <a:p>
            <a:fld id="{70CC3881-1372-A347-86D3-B50E2585EC69}" type="datetime1">
              <a:rPr lang="de-DE" smtClean="0"/>
              <a:pPr/>
              <a:t>26.01.2021</a:t>
            </a:fld>
            <a:endParaRPr lang="de-DE" smtClean="0"/>
          </a:p>
          <a:p>
            <a:endParaRPr lang="de-DE" smtClean="0"/>
          </a:p>
          <a:p>
            <a:fld id="{7723268F-03D6-7E41-9F30-E7C9408FB71F}" type="slidenum">
              <a:rPr lang="de-DE" smtClean="0"/>
              <a:pPr/>
              <a:t>10</a:t>
            </a:fld>
            <a:endParaRPr lang="de-DE" smtClean="0"/>
          </a:p>
          <a:p>
            <a:endParaRPr lang="de-DE" smtClean="0"/>
          </a:p>
          <a:p>
            <a:endParaRPr lang="de-DE" dirty="0"/>
          </a:p>
        </p:txBody>
      </p:sp>
      <p:pic>
        <p:nvPicPr>
          <p:cNvPr id="10" name="Bildplatzhalter 9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6" r="8916"/>
          <a:stretch>
            <a:fillRect/>
          </a:stretch>
        </p:blipFill>
        <p:spPr>
          <a:xfrm>
            <a:off x="5731233" y="1748330"/>
            <a:ext cx="4276108" cy="3904000"/>
          </a:xfrm>
        </p:spPr>
      </p:pic>
    </p:spTree>
    <p:extLst>
      <p:ext uri="{BB962C8B-B14F-4D97-AF65-F5344CB8AC3E}">
        <p14:creationId xmlns:p14="http://schemas.microsoft.com/office/powerpoint/2010/main" val="19066876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Netzwerk Nero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e-DE" sz="1600" dirty="0" smtClean="0"/>
              <a:t>Nero − Das Netzwerk Erasmus+ Region Oldenburg </a:t>
            </a:r>
            <a:endParaRPr lang="de-DE" sz="160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1600" dirty="0" smtClean="0"/>
              <a:t>Kooperation der vier Oldenburger Berufsbildenden Schulen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1600" dirty="0" smtClean="0"/>
              <a:t>Eigene Homepage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1600" dirty="0" smtClean="0"/>
              <a:t>Betriebspraktika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1600" dirty="0" smtClean="0"/>
              <a:t>Länderteams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1600" dirty="0" smtClean="0"/>
              <a:t>Interkulturelles Training</a:t>
            </a:r>
            <a:endParaRPr lang="de-DE" sz="160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1600" dirty="0" smtClean="0"/>
              <a:t>„Europass Mobilitätsnachweis“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b="1" smtClean="0"/>
              <a:t>BBS Wechloy </a:t>
            </a:r>
          </a:p>
          <a:p>
            <a:r>
              <a:rPr lang="de-DE" smtClean="0"/>
              <a:t>der Stadt Oldenburg</a:t>
            </a:r>
          </a:p>
          <a:p>
            <a:endParaRPr lang="de-DE" smtClean="0"/>
          </a:p>
          <a:p>
            <a:r>
              <a:rPr lang="de-DE" b="1" smtClean="0"/>
              <a:t>www.bbs-wechloy.de</a:t>
            </a:r>
          </a:p>
          <a:p>
            <a:endParaRPr lang="de-DE" smtClean="0"/>
          </a:p>
          <a:p>
            <a:fld id="{70CC3881-1372-A347-86D3-B50E2585EC69}" type="datetime1">
              <a:rPr lang="de-DE" smtClean="0"/>
              <a:pPr/>
              <a:t>26.01.2021</a:t>
            </a:fld>
            <a:endParaRPr lang="de-DE" smtClean="0"/>
          </a:p>
          <a:p>
            <a:endParaRPr lang="de-DE" smtClean="0"/>
          </a:p>
          <a:p>
            <a:fld id="{7723268F-03D6-7E41-9F30-E7C9408FB71F}" type="slidenum">
              <a:rPr lang="de-DE" smtClean="0"/>
              <a:pPr/>
              <a:t>11</a:t>
            </a:fld>
            <a:endParaRPr lang="de-DE" smtClean="0"/>
          </a:p>
          <a:p>
            <a:endParaRPr lang="de-DE" smtClean="0"/>
          </a:p>
          <a:p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C8E9E59-CF31-0E41-A0D4-9FFF18747B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377" y="2499318"/>
            <a:ext cx="4285191" cy="1648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2345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Vielen Dank für Ihre Aufmerksamkeit.</a:t>
            </a:r>
          </a:p>
        </p:txBody>
      </p:sp>
    </p:spTree>
    <p:extLst>
      <p:ext uri="{BB962C8B-B14F-4D97-AF65-F5344CB8AC3E}">
        <p14:creationId xmlns:p14="http://schemas.microsoft.com/office/powerpoint/2010/main" val="11792607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b="1" dirty="0" smtClean="0"/>
              <a:t>Berufliche Bildung an den BBS Wechloy </a:t>
            </a:r>
            <a:endParaRPr lang="de-DE" sz="2400" b="1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7"/>
          </p:nvPr>
        </p:nvSpPr>
        <p:spPr>
          <a:xfrm>
            <a:off x="613132" y="1870076"/>
            <a:ext cx="9968969" cy="3904000"/>
          </a:xfrm>
        </p:spPr>
        <p:txBody>
          <a:bodyPr/>
          <a:lstStyle/>
          <a:p>
            <a:pPr lvl="0">
              <a:lnSpc>
                <a:spcPct val="200000"/>
              </a:lnSpc>
            </a:pPr>
            <a:r>
              <a:rPr lang="de-DE" sz="2000" dirty="0" smtClean="0"/>
              <a:t>4 Oldenburger Berufsbildende Schulen mit über 12.000 Schülerinnen und Schülern</a:t>
            </a:r>
          </a:p>
          <a:p>
            <a:pPr lvl="0">
              <a:lnSpc>
                <a:spcPct val="200000"/>
              </a:lnSpc>
            </a:pPr>
            <a:r>
              <a:rPr lang="de-DE" sz="2000" b="1" dirty="0" smtClean="0"/>
              <a:t>BBS Wechloy </a:t>
            </a:r>
            <a:r>
              <a:rPr lang="de-DE" sz="2000" dirty="0" smtClean="0"/>
              <a:t>mit ca. 3.400 Schülerinnen und Schülern</a:t>
            </a:r>
          </a:p>
          <a:p>
            <a:pPr lvl="0">
              <a:lnSpc>
                <a:spcPct val="200000"/>
              </a:lnSpc>
            </a:pPr>
            <a:r>
              <a:rPr lang="de-DE" sz="2000" dirty="0" smtClean="0"/>
              <a:t>Über 3.000 in der </a:t>
            </a:r>
            <a:r>
              <a:rPr lang="de-DE" sz="2000" b="1" dirty="0" smtClean="0"/>
              <a:t>kaufmännischen Dualen Berufsausbildung in 30 Berufen</a:t>
            </a:r>
            <a:endParaRPr lang="de-DE" sz="2000" b="1" dirty="0"/>
          </a:p>
          <a:p>
            <a:pPr>
              <a:lnSpc>
                <a:spcPct val="200000"/>
              </a:lnSpc>
            </a:pPr>
            <a:r>
              <a:rPr lang="de-DE" sz="2000" dirty="0" smtClean="0"/>
              <a:t>120 Lehrkräfte</a:t>
            </a:r>
          </a:p>
          <a:p>
            <a:pPr>
              <a:lnSpc>
                <a:spcPct val="200000"/>
              </a:lnSpc>
            </a:pPr>
            <a:r>
              <a:rPr lang="de-DE" sz="2000" dirty="0" smtClean="0"/>
              <a:t>10 Verwaltungsmitarbeiter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10665871" y="5464745"/>
            <a:ext cx="1838631" cy="1231571"/>
          </a:xfrm>
        </p:spPr>
        <p:txBody>
          <a:bodyPr/>
          <a:lstStyle/>
          <a:p>
            <a:r>
              <a:rPr lang="de-DE" b="1"/>
              <a:t>BBS Wechloy </a:t>
            </a:r>
          </a:p>
          <a:p>
            <a:r>
              <a:rPr lang="de-DE"/>
              <a:t>der Stadt Oldenburg</a:t>
            </a:r>
          </a:p>
          <a:p>
            <a:endParaRPr lang="de-DE"/>
          </a:p>
          <a:p>
            <a:r>
              <a:rPr lang="de-DE" b="1"/>
              <a:t>www.bbs-wechloy.de</a:t>
            </a:r>
          </a:p>
          <a:p>
            <a:endParaRPr lang="de-DE"/>
          </a:p>
          <a:p>
            <a:fld id="{70CC3881-1372-A347-86D3-B50E2585EC69}" type="datetime1">
              <a:rPr lang="de-DE" smtClean="0"/>
              <a:pPr/>
              <a:t>26.01.2021</a:t>
            </a:fld>
            <a:endParaRPr lang="de-DE"/>
          </a:p>
          <a:p>
            <a:endParaRPr lang="de-DE"/>
          </a:p>
          <a:p>
            <a:fld id="{7723268F-03D6-7E41-9F30-E7C9408FB71F}" type="slidenum">
              <a:rPr lang="de-DE" smtClean="0"/>
              <a:pPr/>
              <a:t>2</a:t>
            </a:fld>
            <a:endParaRPr lang="de-DE"/>
          </a:p>
          <a:p>
            <a:endParaRPr lang="de-DE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46362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Aufbau der BBS Wechloy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b="1" smtClean="0"/>
              <a:t>BBS Wechloy </a:t>
            </a:r>
          </a:p>
          <a:p>
            <a:r>
              <a:rPr lang="de-DE" smtClean="0"/>
              <a:t>der Stadt Oldenburg</a:t>
            </a:r>
          </a:p>
          <a:p>
            <a:endParaRPr lang="de-DE" smtClean="0"/>
          </a:p>
          <a:p>
            <a:r>
              <a:rPr lang="de-DE" b="1" smtClean="0"/>
              <a:t>www.bbs-wechloy.de</a:t>
            </a:r>
          </a:p>
          <a:p>
            <a:endParaRPr lang="de-DE" smtClean="0"/>
          </a:p>
          <a:p>
            <a:fld id="{70CC3881-1372-A347-86D3-B50E2585EC69}" type="datetime1">
              <a:rPr lang="de-DE" smtClean="0"/>
              <a:pPr/>
              <a:t>26.01.2021</a:t>
            </a:fld>
            <a:endParaRPr lang="de-DE" smtClean="0"/>
          </a:p>
          <a:p>
            <a:endParaRPr lang="de-DE" smtClean="0"/>
          </a:p>
          <a:p>
            <a:fld id="{7723268F-03D6-7E41-9F30-E7C9408FB71F}" type="slidenum">
              <a:rPr lang="de-DE" smtClean="0"/>
              <a:pPr/>
              <a:t>3</a:t>
            </a:fld>
            <a:endParaRPr lang="de-DE" smtClean="0"/>
          </a:p>
          <a:p>
            <a:endParaRPr lang="de-DE" smtClean="0"/>
          </a:p>
          <a:p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784080" cy="6865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5283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87811" y="691650"/>
            <a:ext cx="10515600" cy="492641"/>
          </a:xfrm>
        </p:spPr>
        <p:txBody>
          <a:bodyPr/>
          <a:lstStyle/>
          <a:p>
            <a:r>
              <a:rPr lang="de-DE" sz="2400" b="1" dirty="0" smtClean="0"/>
              <a:t>Profil der BBS Wechloy - Steuerung</a:t>
            </a:r>
            <a:endParaRPr lang="de-DE" sz="2400" b="1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7"/>
          </p:nvPr>
        </p:nvSpPr>
        <p:spPr>
          <a:xfrm>
            <a:off x="538319" y="1481207"/>
            <a:ext cx="8845660" cy="1596331"/>
          </a:xfrm>
        </p:spPr>
        <p:txBody>
          <a:bodyPr/>
          <a:lstStyle/>
          <a:p>
            <a:r>
              <a:rPr lang="de-DE" sz="1800" dirty="0" smtClean="0"/>
              <a:t>5 Abteilungen</a:t>
            </a:r>
          </a:p>
          <a:p>
            <a:r>
              <a:rPr lang="de-DE" sz="1800" dirty="0" smtClean="0"/>
              <a:t>Über 30 Bildungsgänge und Fachgruppen</a:t>
            </a:r>
          </a:p>
          <a:p>
            <a:r>
              <a:rPr lang="de-DE" sz="1800" b="1" dirty="0" smtClean="0"/>
              <a:t>Steuerung</a:t>
            </a:r>
            <a:r>
              <a:rPr lang="de-DE" sz="1800" dirty="0" smtClean="0"/>
              <a:t> über Zielvereinbarungen</a:t>
            </a:r>
            <a:endParaRPr lang="de-DE" sz="18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b="1" smtClean="0"/>
              <a:t>BBS Wechloy </a:t>
            </a:r>
          </a:p>
          <a:p>
            <a:r>
              <a:rPr lang="de-DE" smtClean="0"/>
              <a:t>der Stadt Oldenburg</a:t>
            </a:r>
          </a:p>
          <a:p>
            <a:endParaRPr lang="de-DE" smtClean="0"/>
          </a:p>
          <a:p>
            <a:r>
              <a:rPr lang="de-DE" b="1" smtClean="0"/>
              <a:t>www.bbs-wechloy.de</a:t>
            </a:r>
          </a:p>
          <a:p>
            <a:endParaRPr lang="de-DE" smtClean="0"/>
          </a:p>
          <a:p>
            <a:fld id="{70CC3881-1372-A347-86D3-B50E2585EC69}" type="datetime1">
              <a:rPr lang="de-DE" smtClean="0"/>
              <a:pPr/>
              <a:t>26.01.2021</a:t>
            </a:fld>
            <a:endParaRPr lang="de-DE" smtClean="0"/>
          </a:p>
          <a:p>
            <a:endParaRPr lang="de-DE" smtClean="0"/>
          </a:p>
          <a:p>
            <a:fld id="{7723268F-03D6-7E41-9F30-E7C9408FB71F}" type="slidenum">
              <a:rPr lang="de-DE" smtClean="0"/>
              <a:pPr/>
              <a:t>4</a:t>
            </a:fld>
            <a:endParaRPr lang="de-DE" smtClean="0"/>
          </a:p>
          <a:p>
            <a:endParaRPr lang="de-DE" smtClean="0"/>
          </a:p>
          <a:p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319" y="3257439"/>
            <a:ext cx="6279268" cy="3401056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69773">
            <a:off x="6035118" y="1332269"/>
            <a:ext cx="5828735" cy="473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3874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b="1" dirty="0" smtClean="0"/>
              <a:t>Ziele der BBS Wechloy – Auswertung mit dem Kultusministerium</a:t>
            </a:r>
            <a:endParaRPr lang="de-DE" sz="2400" b="1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b="1" smtClean="0"/>
              <a:t>BBS Wechloy </a:t>
            </a:r>
          </a:p>
          <a:p>
            <a:r>
              <a:rPr lang="de-DE" smtClean="0"/>
              <a:t>der Stadt Oldenburg</a:t>
            </a:r>
          </a:p>
          <a:p>
            <a:endParaRPr lang="de-DE" smtClean="0"/>
          </a:p>
          <a:p>
            <a:r>
              <a:rPr lang="de-DE" b="1" smtClean="0"/>
              <a:t>www.bbs-wechloy.de</a:t>
            </a:r>
          </a:p>
          <a:p>
            <a:endParaRPr lang="de-DE" smtClean="0"/>
          </a:p>
          <a:p>
            <a:fld id="{70CC3881-1372-A347-86D3-B50E2585EC69}" type="datetime1">
              <a:rPr lang="de-DE" smtClean="0"/>
              <a:pPr/>
              <a:t>26.01.2021</a:t>
            </a:fld>
            <a:endParaRPr lang="de-DE" smtClean="0"/>
          </a:p>
          <a:p>
            <a:endParaRPr lang="de-DE" smtClean="0"/>
          </a:p>
          <a:p>
            <a:fld id="{7723268F-03D6-7E41-9F30-E7C9408FB71F}" type="slidenum">
              <a:rPr lang="de-DE" smtClean="0"/>
              <a:pPr/>
              <a:t>5</a:t>
            </a:fld>
            <a:endParaRPr lang="de-DE" smtClean="0"/>
          </a:p>
          <a:p>
            <a:endParaRPr lang="de-DE" smtClean="0"/>
          </a:p>
          <a:p>
            <a:endParaRPr lang="de-DE" dirty="0"/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231266"/>
              </p:ext>
            </p:extLst>
          </p:nvPr>
        </p:nvGraphicFramePr>
        <p:xfrm>
          <a:off x="0" y="1429788"/>
          <a:ext cx="12191999" cy="54990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21884">
                  <a:extLst>
                    <a:ext uri="{9D8B030D-6E8A-4147-A177-3AD203B41FA5}">
                      <a16:colId xmlns:a16="http://schemas.microsoft.com/office/drawing/2014/main" val="3433501200"/>
                    </a:ext>
                  </a:extLst>
                </a:gridCol>
                <a:gridCol w="6124741">
                  <a:extLst>
                    <a:ext uri="{9D8B030D-6E8A-4147-A177-3AD203B41FA5}">
                      <a16:colId xmlns:a16="http://schemas.microsoft.com/office/drawing/2014/main" val="3747730330"/>
                    </a:ext>
                  </a:extLst>
                </a:gridCol>
                <a:gridCol w="745374">
                  <a:extLst>
                    <a:ext uri="{9D8B030D-6E8A-4147-A177-3AD203B41FA5}">
                      <a16:colId xmlns:a16="http://schemas.microsoft.com/office/drawing/2014/main" val="1822241385"/>
                    </a:ext>
                  </a:extLst>
                </a:gridCol>
              </a:tblGrid>
              <a:tr h="182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Zielvereinbarung</a:t>
                      </a:r>
                      <a:endParaRPr lang="de-DE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60" marR="542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Hinweise</a:t>
                      </a:r>
                      <a:endParaRPr lang="de-DE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60" marR="542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Status</a:t>
                      </a:r>
                      <a:endParaRPr lang="de-DE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60" marR="54260" marT="0" marB="0"/>
                </a:tc>
                <a:extLst>
                  <a:ext uri="{0D108BD9-81ED-4DB2-BD59-A6C34878D82A}">
                    <a16:rowId xmlns:a16="http://schemas.microsoft.com/office/drawing/2014/main" val="3878011555"/>
                  </a:ext>
                </a:extLst>
              </a:tr>
              <a:tr h="119538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de-DE" sz="1400" dirty="0" smtClean="0">
                          <a:effectLst/>
                        </a:rPr>
                        <a:t>1. Zum </a:t>
                      </a:r>
                      <a:r>
                        <a:rPr lang="de-DE" sz="1400" dirty="0">
                          <a:effectLst/>
                        </a:rPr>
                        <a:t>Schuljahr 2016/2017 wird die Fachschule Betriebswirtschaft – nach Genehmigung durch die NLSchB - eingeführt, beworben und in Absprache mit den Dualen Partnern in das Bildungsangebot der BBS Wechloy integriert.</a:t>
                      </a:r>
                    </a:p>
                    <a:p>
                      <a:pPr marL="199390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 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60" marR="542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Die Fachschule Betriebswirtschaft läuft erfolgreich im derzeit </a:t>
                      </a:r>
                      <a:r>
                        <a:rPr lang="de-DE" sz="1400" b="1" dirty="0">
                          <a:effectLst/>
                        </a:rPr>
                        <a:t>zweiten Jahr </a:t>
                      </a:r>
                      <a:r>
                        <a:rPr lang="de-DE" sz="1400" dirty="0">
                          <a:effectLst/>
                        </a:rPr>
                        <a:t>zweizügig. Die </a:t>
                      </a:r>
                      <a:r>
                        <a:rPr lang="de-DE" sz="1400" b="1" dirty="0">
                          <a:effectLst/>
                        </a:rPr>
                        <a:t>Anmeldezahlen</a:t>
                      </a:r>
                      <a:r>
                        <a:rPr lang="de-DE" sz="1400" dirty="0">
                          <a:effectLst/>
                        </a:rPr>
                        <a:t> für das nächste Schuljahr ermöglichen ebenfalls eine Zweizügigkeit. Die Kooperationen mit der Hochschule (C3L) sowie die </a:t>
                      </a:r>
                      <a:r>
                        <a:rPr lang="de-DE" sz="1400" b="1" dirty="0">
                          <a:effectLst/>
                        </a:rPr>
                        <a:t>Zusammenarbeit</a:t>
                      </a:r>
                      <a:r>
                        <a:rPr lang="de-DE" sz="1400" dirty="0">
                          <a:effectLst/>
                        </a:rPr>
                        <a:t> mit </a:t>
                      </a:r>
                      <a:r>
                        <a:rPr lang="de-DE" sz="1400" b="1" dirty="0">
                          <a:effectLst/>
                        </a:rPr>
                        <a:t>Betrieben</a:t>
                      </a:r>
                      <a:r>
                        <a:rPr lang="de-DE" sz="1400" dirty="0">
                          <a:effectLst/>
                        </a:rPr>
                        <a:t> werden stetig ausgebaut. Die </a:t>
                      </a:r>
                      <a:r>
                        <a:rPr lang="de-DE" sz="1400" b="1" dirty="0">
                          <a:effectLst/>
                        </a:rPr>
                        <a:t>digitale</a:t>
                      </a:r>
                      <a:r>
                        <a:rPr lang="de-DE" sz="1400" dirty="0">
                          <a:effectLst/>
                        </a:rPr>
                        <a:t> Arbeit mit den Schülerinnen und Schüler wird durch die </a:t>
                      </a:r>
                      <a:r>
                        <a:rPr lang="de-DE" sz="1400" b="1" dirty="0">
                          <a:effectLst/>
                        </a:rPr>
                        <a:t>Plattform</a:t>
                      </a:r>
                      <a:r>
                        <a:rPr lang="de-DE" sz="1400" dirty="0">
                          <a:effectLst/>
                        </a:rPr>
                        <a:t> der </a:t>
                      </a:r>
                      <a:r>
                        <a:rPr lang="de-DE" sz="1400" dirty="0" smtClean="0">
                          <a:effectLst/>
                        </a:rPr>
                        <a:t>Universität Oldenburg </a:t>
                      </a:r>
                      <a:r>
                        <a:rPr lang="de-DE" sz="1400" dirty="0">
                          <a:effectLst/>
                        </a:rPr>
                        <a:t>begleitet.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60" marR="542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 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60" marR="54260" marT="0" marB="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7999688"/>
                  </a:ext>
                </a:extLst>
              </a:tr>
              <a:tr h="1412466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de-DE" sz="1400" dirty="0" smtClean="0">
                          <a:effectLst/>
                        </a:rPr>
                        <a:t>2. Zum </a:t>
                      </a:r>
                      <a:r>
                        <a:rPr lang="de-DE" sz="1400" dirty="0">
                          <a:effectLst/>
                        </a:rPr>
                        <a:t>Schuljahr 2016/2017 wird ein mit den Bildungspartnern abgestimmtes Konzept zur Einführung einer </a:t>
                      </a:r>
                      <a:r>
                        <a:rPr lang="de-DE" sz="1400" dirty="0" err="1">
                          <a:effectLst/>
                        </a:rPr>
                        <a:t>trial</a:t>
                      </a:r>
                      <a:r>
                        <a:rPr lang="de-DE" sz="1400" dirty="0">
                          <a:effectLst/>
                        </a:rPr>
                        <a:t> ausgerichteten Ausbildung im Bildungsgang „Steuerfachangestellte“ umgesetzt.</a:t>
                      </a:r>
                    </a:p>
                    <a:p>
                      <a:pPr marL="199390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 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60" marR="542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Die </a:t>
                      </a:r>
                      <a:r>
                        <a:rPr lang="de-DE" sz="1400" b="1" dirty="0">
                          <a:effectLst/>
                        </a:rPr>
                        <a:t>Kooperation</a:t>
                      </a:r>
                      <a:r>
                        <a:rPr lang="de-DE" sz="1400" dirty="0">
                          <a:effectLst/>
                        </a:rPr>
                        <a:t> mit der </a:t>
                      </a:r>
                      <a:r>
                        <a:rPr lang="de-DE" sz="1400" b="1" dirty="0" smtClean="0">
                          <a:effectLst/>
                        </a:rPr>
                        <a:t>Hochschule</a:t>
                      </a:r>
                      <a:r>
                        <a:rPr lang="de-DE" sz="1400" dirty="0" smtClean="0">
                          <a:effectLst/>
                        </a:rPr>
                        <a:t> </a:t>
                      </a:r>
                      <a:r>
                        <a:rPr lang="de-DE" sz="1400" dirty="0">
                          <a:effectLst/>
                        </a:rPr>
                        <a:t>in Bremen ist definiert, ein </a:t>
                      </a:r>
                      <a:r>
                        <a:rPr lang="de-DE" sz="1400" b="1" dirty="0">
                          <a:effectLst/>
                        </a:rPr>
                        <a:t>Kooperationsvertrag</a:t>
                      </a:r>
                      <a:r>
                        <a:rPr lang="de-DE" sz="1400" dirty="0">
                          <a:effectLst/>
                        </a:rPr>
                        <a:t> ist geschlossen. Der Austausch über </a:t>
                      </a:r>
                      <a:r>
                        <a:rPr lang="de-DE" sz="1400" b="1" dirty="0">
                          <a:effectLst/>
                        </a:rPr>
                        <a:t>Anrechnung</a:t>
                      </a:r>
                      <a:r>
                        <a:rPr lang="de-DE" sz="1400" dirty="0">
                          <a:effectLst/>
                        </a:rPr>
                        <a:t> von </a:t>
                      </a:r>
                      <a:r>
                        <a:rPr lang="de-DE" sz="1400" b="1" dirty="0">
                          <a:effectLst/>
                        </a:rPr>
                        <a:t>Lernleistungen</a:t>
                      </a:r>
                      <a:r>
                        <a:rPr lang="de-DE" sz="1400" dirty="0">
                          <a:effectLst/>
                        </a:rPr>
                        <a:t> ist erfolgreich definiert. Ein dauerhafter Austausch zwischen </a:t>
                      </a:r>
                      <a:r>
                        <a:rPr lang="de-DE" sz="1400" b="1" dirty="0">
                          <a:effectLst/>
                        </a:rPr>
                        <a:t>Betrieben</a:t>
                      </a:r>
                      <a:r>
                        <a:rPr lang="de-DE" sz="1400" dirty="0">
                          <a:effectLst/>
                        </a:rPr>
                        <a:t>, </a:t>
                      </a:r>
                      <a:r>
                        <a:rPr lang="de-DE" sz="1400" b="1" dirty="0" smtClean="0">
                          <a:effectLst/>
                        </a:rPr>
                        <a:t>Hochschule</a:t>
                      </a:r>
                      <a:r>
                        <a:rPr lang="de-DE" sz="1400" dirty="0" smtClean="0">
                          <a:effectLst/>
                        </a:rPr>
                        <a:t> </a:t>
                      </a:r>
                      <a:r>
                        <a:rPr lang="de-DE" sz="1400" dirty="0">
                          <a:effectLst/>
                        </a:rPr>
                        <a:t>und </a:t>
                      </a:r>
                      <a:r>
                        <a:rPr lang="de-DE" sz="1400" b="1" dirty="0">
                          <a:effectLst/>
                        </a:rPr>
                        <a:t>BBS Wechloy</a:t>
                      </a:r>
                      <a:r>
                        <a:rPr lang="de-DE" sz="1400" dirty="0">
                          <a:effectLst/>
                        </a:rPr>
                        <a:t> </a:t>
                      </a:r>
                      <a:r>
                        <a:rPr lang="de-DE" sz="1400" dirty="0" smtClean="0">
                          <a:effectLst/>
                        </a:rPr>
                        <a:t>findet </a:t>
                      </a:r>
                      <a:r>
                        <a:rPr lang="de-DE" sz="1400" dirty="0">
                          <a:effectLst/>
                        </a:rPr>
                        <a:t>statt. Die </a:t>
                      </a:r>
                      <a:r>
                        <a:rPr lang="de-DE" sz="1400" b="1" dirty="0">
                          <a:effectLst/>
                        </a:rPr>
                        <a:t>Schülerzahlen</a:t>
                      </a:r>
                      <a:r>
                        <a:rPr lang="de-DE" sz="1400" dirty="0">
                          <a:effectLst/>
                        </a:rPr>
                        <a:t> sind </a:t>
                      </a:r>
                      <a:r>
                        <a:rPr lang="de-DE" sz="1400" dirty="0" smtClean="0">
                          <a:effectLst/>
                        </a:rPr>
                        <a:t>noch gering. </a:t>
                      </a:r>
                      <a:r>
                        <a:rPr lang="de-DE" sz="1400" dirty="0">
                          <a:effectLst/>
                        </a:rPr>
                        <a:t>Das Modell ist an weiteren Standorten in Niedersachsen umgesetzt worden. Die </a:t>
                      </a:r>
                      <a:r>
                        <a:rPr lang="de-DE" sz="1400" b="1" dirty="0">
                          <a:effectLst/>
                        </a:rPr>
                        <a:t>Kammer</a:t>
                      </a:r>
                      <a:r>
                        <a:rPr lang="de-DE" sz="1400" dirty="0">
                          <a:effectLst/>
                        </a:rPr>
                        <a:t> ist ebenfalls eingebunden</a:t>
                      </a:r>
                      <a:r>
                        <a:rPr lang="de-DE" sz="1400" dirty="0" smtClean="0">
                          <a:effectLst/>
                        </a:rPr>
                        <a:t>.</a:t>
                      </a:r>
                      <a:endParaRPr lang="de-DE" sz="1400" dirty="0">
                        <a:effectLst/>
                      </a:endParaRPr>
                    </a:p>
                  </a:txBody>
                  <a:tcPr marL="54260" marR="542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 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60" marR="54260" marT="0" marB="0">
                    <a:solidFill>
                      <a:srgbClr val="E5F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7545107"/>
                  </a:ext>
                </a:extLst>
              </a:tr>
              <a:tr h="1180407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de-DE" sz="1400" dirty="0" smtClean="0">
                          <a:effectLst/>
                        </a:rPr>
                        <a:t>3.</a:t>
                      </a:r>
                      <a:r>
                        <a:rPr lang="de-DE" sz="1400" baseline="0" dirty="0" smtClean="0">
                          <a:effectLst/>
                        </a:rPr>
                        <a:t> </a:t>
                      </a:r>
                      <a:r>
                        <a:rPr lang="de-DE" sz="1400" dirty="0" smtClean="0">
                          <a:effectLst/>
                        </a:rPr>
                        <a:t>Zum </a:t>
                      </a:r>
                      <a:r>
                        <a:rPr lang="de-DE" sz="1400" dirty="0">
                          <a:effectLst/>
                        </a:rPr>
                        <a:t>Schuljahr 2016/2017 startet eine Kooperation der Berufsbildenden Schulen der Stadt Oldenburg (</a:t>
                      </a:r>
                      <a:r>
                        <a:rPr lang="de-DE" sz="1400" dirty="0" err="1">
                          <a:effectLst/>
                        </a:rPr>
                        <a:t>Oldb</a:t>
                      </a:r>
                      <a:r>
                        <a:rPr lang="de-DE" sz="1400" dirty="0">
                          <a:effectLst/>
                        </a:rPr>
                        <a:t>.) im Rahmen des Erasmus+-Programms, um den Lernaufenthalt von Auszubildenden im Ausland zu </a:t>
                      </a:r>
                      <a:r>
                        <a:rPr lang="de-DE" sz="1400" dirty="0" smtClean="0">
                          <a:effectLst/>
                        </a:rPr>
                        <a:t>ermöglichen.</a:t>
                      </a:r>
                      <a:endParaRPr lang="de-DE" sz="1400" dirty="0">
                        <a:effectLst/>
                      </a:endParaRPr>
                    </a:p>
                  </a:txBody>
                  <a:tcPr marL="54260" marR="542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b="1" dirty="0">
                          <a:effectLst/>
                        </a:rPr>
                        <a:t>NERO</a:t>
                      </a:r>
                      <a:r>
                        <a:rPr lang="de-DE" sz="1400" dirty="0">
                          <a:effectLst/>
                        </a:rPr>
                        <a:t> (Netzwerk </a:t>
                      </a:r>
                      <a:r>
                        <a:rPr lang="de-DE" sz="1400" dirty="0" err="1">
                          <a:effectLst/>
                        </a:rPr>
                        <a:t>Euromobilitäten</a:t>
                      </a:r>
                      <a:r>
                        <a:rPr lang="de-DE" sz="1400" dirty="0">
                          <a:effectLst/>
                        </a:rPr>
                        <a:t> Region Oldenburg) ist ein </a:t>
                      </a:r>
                      <a:r>
                        <a:rPr lang="de-DE" sz="1400" b="1" dirty="0">
                          <a:effectLst/>
                        </a:rPr>
                        <a:t>Zusammenschluss</a:t>
                      </a:r>
                      <a:r>
                        <a:rPr lang="de-DE" sz="1400" dirty="0">
                          <a:effectLst/>
                        </a:rPr>
                        <a:t> der vier </a:t>
                      </a:r>
                      <a:r>
                        <a:rPr lang="de-DE" sz="1400" b="1" dirty="0">
                          <a:effectLst/>
                        </a:rPr>
                        <a:t>Oldenburger Berufsbildenden Schulen </a:t>
                      </a:r>
                      <a:r>
                        <a:rPr lang="de-DE" sz="1400" dirty="0">
                          <a:effectLst/>
                        </a:rPr>
                        <a:t>mit dem Zweck, Schülerinnen und Schülern die Teilnahme an EU-geförderten Auslandspraktika zu ermöglichen. </a:t>
                      </a:r>
                      <a:r>
                        <a:rPr lang="de-DE" sz="1400" dirty="0" smtClean="0">
                          <a:effectLst/>
                        </a:rPr>
                        <a:t>Regelmäßig finden gemeinsame </a:t>
                      </a:r>
                      <a:r>
                        <a:rPr lang="de-DE" sz="1400" dirty="0">
                          <a:effectLst/>
                        </a:rPr>
                        <a:t>Veranstaltung der vier </a:t>
                      </a:r>
                      <a:r>
                        <a:rPr lang="de-DE" sz="1400" dirty="0" err="1">
                          <a:effectLst/>
                        </a:rPr>
                        <a:t>BBSen</a:t>
                      </a:r>
                      <a:r>
                        <a:rPr lang="de-DE" sz="1400" dirty="0">
                          <a:effectLst/>
                        </a:rPr>
                        <a:t> zur Übergabe der Europass-Urkunden statt. 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60" marR="542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60" marR="54260" marT="0" marB="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5041644"/>
                  </a:ext>
                </a:extLst>
              </a:tr>
              <a:tr h="114229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de-DE" sz="1400" dirty="0" smtClean="0">
                          <a:effectLst/>
                        </a:rPr>
                        <a:t>4. Bis </a:t>
                      </a:r>
                      <a:r>
                        <a:rPr lang="de-DE" sz="1400" dirty="0">
                          <a:effectLst/>
                        </a:rPr>
                        <a:t>zum Ende des Schuljahres 2017/2018 liegen in allen Bildungsgängen und Fachgruppen einheitliche Didaktische Jahrespläne auf Grundlage der geltenden Ordnungsmittel abgestimmt vor.</a:t>
                      </a:r>
                    </a:p>
                    <a:p>
                      <a:pPr marL="199390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 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60" marR="542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Die Bildungsgänge haben nach einheitlichen Vorgaben die </a:t>
                      </a:r>
                      <a:r>
                        <a:rPr lang="de-DE" sz="1400" dirty="0" smtClean="0">
                          <a:effectLst/>
                        </a:rPr>
                        <a:t>Unterrichtsplanung und die </a:t>
                      </a:r>
                      <a:r>
                        <a:rPr lang="de-DE" sz="1400" dirty="0">
                          <a:effectLst/>
                        </a:rPr>
                        <a:t>dazugehörigen Lernsituationen erstellt. Diese befinden sich im kontinuierlichen Überarbeitungsprozess. Die Einbindung der Fachgruppen in die DJP (siehe auch Bericht der Schulinspektion) ist initiiert. 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60" marR="542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 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60" marR="54260" marT="0" marB="0">
                    <a:solidFill>
                      <a:srgbClr val="E5F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0047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49223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b="1" dirty="0" smtClean="0"/>
              <a:t>Qualitätsmanagement in der Berufliche Bildung - Niedersachsen</a:t>
            </a:r>
            <a:endParaRPr lang="de-DE" sz="2400" b="1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7"/>
          </p:nvPr>
        </p:nvSpPr>
        <p:spPr>
          <a:xfrm>
            <a:off x="613132" y="1870076"/>
            <a:ext cx="7616468" cy="4572288"/>
          </a:xfrm>
        </p:spPr>
        <p:txBody>
          <a:bodyPr/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1800" b="1" dirty="0" smtClean="0"/>
              <a:t>Kennzahlen</a:t>
            </a:r>
            <a:r>
              <a:rPr lang="de-DE" sz="1800" dirty="0" smtClean="0"/>
              <a:t>: Abschlussquote, Prüfungserfolge, Schulstatistik, Budget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1800" b="1" dirty="0" smtClean="0"/>
              <a:t>Jahresgespräche – Zielvereinbarungen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1800" b="1" dirty="0" smtClean="0"/>
              <a:t>Schulinspektion</a:t>
            </a:r>
            <a:r>
              <a:rPr lang="de-DE" sz="1800" dirty="0" smtClean="0"/>
              <a:t> – externe Besichtigung – 1. Woche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1800" dirty="0" smtClean="0"/>
              <a:t>Austausch mit vorgesetzter </a:t>
            </a:r>
            <a:r>
              <a:rPr lang="de-DE" sz="1800" b="1" dirty="0" smtClean="0"/>
              <a:t>Behörde</a:t>
            </a:r>
            <a:r>
              <a:rPr lang="de-DE" sz="1800" dirty="0" smtClean="0"/>
              <a:t> (ZV, Regeltermine)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1800" b="1" dirty="0" smtClean="0"/>
              <a:t>Schulvorstand</a:t>
            </a:r>
            <a:r>
              <a:rPr lang="de-DE" sz="1800" dirty="0" smtClean="0"/>
              <a:t> – Betriebe, Schulleitung, Schulträger, Schüler – </a:t>
            </a:r>
            <a:r>
              <a:rPr lang="de-DE" sz="1600" dirty="0" smtClean="0"/>
              <a:t>Entlastung des Schulleiters (Haushalt, Ziele, Maßnahmen)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1800" b="1" dirty="0" smtClean="0"/>
              <a:t>Befragungen</a:t>
            </a:r>
            <a:r>
              <a:rPr lang="de-DE" sz="1800" dirty="0" smtClean="0"/>
              <a:t> – Lehrkräfte und Schüler</a:t>
            </a:r>
            <a:endParaRPr lang="de-DE" sz="180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b="1" smtClean="0"/>
              <a:t>BBS Wechloy </a:t>
            </a:r>
          </a:p>
          <a:p>
            <a:r>
              <a:rPr lang="de-DE" smtClean="0"/>
              <a:t>der Stadt Oldenburg</a:t>
            </a:r>
          </a:p>
          <a:p>
            <a:endParaRPr lang="de-DE" smtClean="0"/>
          </a:p>
          <a:p>
            <a:r>
              <a:rPr lang="de-DE" b="1" smtClean="0"/>
              <a:t>www.bbs-wechloy.de</a:t>
            </a:r>
          </a:p>
          <a:p>
            <a:endParaRPr lang="de-DE" smtClean="0"/>
          </a:p>
          <a:p>
            <a:fld id="{70CC3881-1372-A347-86D3-B50E2585EC69}" type="datetime1">
              <a:rPr lang="de-DE" smtClean="0"/>
              <a:pPr/>
              <a:t>26.01.2021</a:t>
            </a:fld>
            <a:endParaRPr lang="de-DE" smtClean="0"/>
          </a:p>
          <a:p>
            <a:endParaRPr lang="de-DE" smtClean="0"/>
          </a:p>
          <a:p>
            <a:fld id="{7723268F-03D6-7E41-9F30-E7C9408FB71F}" type="slidenum">
              <a:rPr lang="de-DE" smtClean="0"/>
              <a:pPr/>
              <a:t>6</a:t>
            </a:fld>
            <a:endParaRPr lang="de-DE" smtClean="0"/>
          </a:p>
          <a:p>
            <a:endParaRPr lang="de-DE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258278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b="1" dirty="0" smtClean="0"/>
              <a:t>Eigenverantwortung der Berufsbildenden Schule in Niedersachsen</a:t>
            </a:r>
            <a:endParaRPr lang="de-DE" sz="2400" b="1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7"/>
          </p:nvPr>
        </p:nvSpPr>
        <p:spPr>
          <a:xfrm>
            <a:off x="613133" y="1870075"/>
            <a:ext cx="6236554" cy="4848726"/>
          </a:xfrm>
        </p:spPr>
        <p:txBody>
          <a:bodyPr/>
          <a:lstStyle/>
          <a:p>
            <a:r>
              <a:rPr lang="de-DE" sz="1800" b="1" dirty="0" smtClean="0"/>
              <a:t>Budgetverantwortung</a:t>
            </a:r>
            <a:r>
              <a:rPr lang="de-DE" sz="1800" dirty="0" smtClean="0"/>
              <a:t> des Schulleiters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b="1" dirty="0" smtClean="0"/>
              <a:t>Landesmittel</a:t>
            </a:r>
            <a:r>
              <a:rPr lang="de-DE" dirty="0" smtClean="0"/>
              <a:t>: Personal, Fortbildung, Dienstreise, 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b="1" dirty="0" smtClean="0"/>
              <a:t>Schulträger</a:t>
            </a:r>
            <a:r>
              <a:rPr lang="de-DE" dirty="0" smtClean="0"/>
              <a:t> (Stadt Oldenburg): Gebäude, Ausstattung, EDV, …</a:t>
            </a:r>
          </a:p>
          <a:p>
            <a:r>
              <a:rPr lang="de-DE" sz="1800" b="1" dirty="0" smtClean="0"/>
              <a:t>Personalverantwortung</a:t>
            </a:r>
            <a:r>
              <a:rPr lang="de-DE" dirty="0" smtClean="0"/>
              <a:t> des Schulleiters</a:t>
            </a:r>
          </a:p>
          <a:p>
            <a:r>
              <a:rPr lang="de-DE" sz="1800" b="1" dirty="0" smtClean="0"/>
              <a:t>Dienstvorgesetzter</a:t>
            </a:r>
            <a:r>
              <a:rPr lang="de-DE" dirty="0" smtClean="0"/>
              <a:t>: Auswahlentscheider bei Einstellungen, Versetzungen und Beförderungen</a:t>
            </a:r>
          </a:p>
          <a:p>
            <a:r>
              <a:rPr lang="de-DE" sz="1800" b="1" dirty="0" smtClean="0"/>
              <a:t>Qualitätsentwicklung</a:t>
            </a:r>
            <a:r>
              <a:rPr lang="de-DE" dirty="0" smtClean="0"/>
              <a:t>: Schulleiter entscheidet über Fortbildung, Leitbild und Schulprogramm, Unterstützungssysteme vorhanden</a:t>
            </a:r>
          </a:p>
          <a:p>
            <a:r>
              <a:rPr lang="de-DE" sz="1800" b="1" dirty="0" smtClean="0"/>
              <a:t>Disziplinarrecht</a:t>
            </a:r>
            <a:r>
              <a:rPr lang="de-DE" dirty="0" smtClean="0"/>
              <a:t> liegt bei der vorgesetzten </a:t>
            </a:r>
            <a:r>
              <a:rPr lang="de-DE" b="1" dirty="0" smtClean="0"/>
              <a:t>Behörde/Ministerium</a:t>
            </a:r>
            <a:r>
              <a:rPr lang="de-DE" dirty="0" smtClean="0"/>
              <a:t>: </a:t>
            </a:r>
          </a:p>
          <a:p>
            <a:r>
              <a:rPr lang="de-DE" dirty="0" smtClean="0"/>
              <a:t>Rüge, Entlassung, ...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b="1" smtClean="0"/>
              <a:t>BBS Wechloy </a:t>
            </a:r>
          </a:p>
          <a:p>
            <a:r>
              <a:rPr lang="de-DE" smtClean="0"/>
              <a:t>der Stadt Oldenburg</a:t>
            </a:r>
          </a:p>
          <a:p>
            <a:endParaRPr lang="de-DE" smtClean="0"/>
          </a:p>
          <a:p>
            <a:r>
              <a:rPr lang="de-DE" b="1" smtClean="0"/>
              <a:t>www.bbs-wechloy.de</a:t>
            </a:r>
          </a:p>
          <a:p>
            <a:endParaRPr lang="de-DE" smtClean="0"/>
          </a:p>
          <a:p>
            <a:fld id="{70CC3881-1372-A347-86D3-B50E2585EC69}" type="datetime1">
              <a:rPr lang="de-DE" smtClean="0"/>
              <a:pPr/>
              <a:t>26.01.2021</a:t>
            </a:fld>
            <a:endParaRPr lang="de-DE" smtClean="0"/>
          </a:p>
          <a:p>
            <a:endParaRPr lang="de-DE" smtClean="0"/>
          </a:p>
          <a:p>
            <a:fld id="{7723268F-03D6-7E41-9F30-E7C9408FB71F}" type="slidenum">
              <a:rPr lang="de-DE" smtClean="0"/>
              <a:pPr/>
              <a:t>7</a:t>
            </a:fld>
            <a:endParaRPr lang="de-DE" smtClean="0"/>
          </a:p>
          <a:p>
            <a:endParaRPr lang="de-DE" smtClean="0"/>
          </a:p>
          <a:p>
            <a:endParaRPr lang="de-DE" dirty="0"/>
          </a:p>
        </p:txBody>
      </p:sp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1537519540"/>
              </p:ext>
            </p:extLst>
          </p:nvPr>
        </p:nvGraphicFramePr>
        <p:xfrm>
          <a:off x="5870933" y="1388533"/>
          <a:ext cx="6907107" cy="5190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546127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b="1" dirty="0" smtClean="0"/>
              <a:t>Profil der BBS Wechloy</a:t>
            </a:r>
            <a:endParaRPr lang="de-DE" sz="2400" b="1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b="1" smtClean="0"/>
              <a:t>BBS Wechloy </a:t>
            </a:r>
          </a:p>
          <a:p>
            <a:r>
              <a:rPr lang="de-DE" smtClean="0"/>
              <a:t>der Stadt Oldenburg</a:t>
            </a:r>
          </a:p>
          <a:p>
            <a:endParaRPr lang="de-DE" smtClean="0"/>
          </a:p>
          <a:p>
            <a:r>
              <a:rPr lang="de-DE" b="1" smtClean="0"/>
              <a:t>www.bbs-wechloy.de</a:t>
            </a:r>
          </a:p>
          <a:p>
            <a:endParaRPr lang="de-DE" smtClean="0"/>
          </a:p>
          <a:p>
            <a:fld id="{70CC3881-1372-A347-86D3-B50E2585EC69}" type="datetime1">
              <a:rPr lang="de-DE" smtClean="0"/>
              <a:pPr/>
              <a:t>26.01.2021</a:t>
            </a:fld>
            <a:endParaRPr lang="de-DE" smtClean="0"/>
          </a:p>
          <a:p>
            <a:endParaRPr lang="de-DE" smtClean="0"/>
          </a:p>
          <a:p>
            <a:fld id="{7723268F-03D6-7E41-9F30-E7C9408FB71F}" type="slidenum">
              <a:rPr lang="de-DE" smtClean="0"/>
              <a:pPr/>
              <a:t>8</a:t>
            </a:fld>
            <a:endParaRPr lang="de-DE" smtClean="0"/>
          </a:p>
          <a:p>
            <a:endParaRPr lang="de-DE" smtClean="0"/>
          </a:p>
          <a:p>
            <a:endParaRPr lang="de-DE" dirty="0"/>
          </a:p>
        </p:txBody>
      </p:sp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48483411"/>
              </p:ext>
            </p:extLst>
          </p:nvPr>
        </p:nvGraphicFramePr>
        <p:xfrm>
          <a:off x="658589" y="1313218"/>
          <a:ext cx="1002976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97120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Unsere internationale Aktivitäten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e-DE" sz="1600" dirty="0"/>
              <a:t>Erasmus+ Projekte in zehn europäischen </a:t>
            </a:r>
            <a:r>
              <a:rPr lang="de-DE" sz="1600" dirty="0" smtClean="0"/>
              <a:t>Ländern</a:t>
            </a:r>
            <a:endParaRPr lang="de-DE" sz="1600" dirty="0"/>
          </a:p>
          <a:p>
            <a:pPr marL="285750" indent="-28575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de-DE" sz="1600" dirty="0"/>
              <a:t>Schulpartnerschaften mit</a:t>
            </a:r>
          </a:p>
          <a:p>
            <a:pPr marL="971550" lvl="1" indent="-285750">
              <a:lnSpc>
                <a:spcPct val="100000"/>
              </a:lnSpc>
              <a:spcAft>
                <a:spcPts val="500"/>
              </a:spcAft>
              <a:buFont typeface="Courier New" panose="02070309020205020404" pitchFamily="49" charset="0"/>
              <a:buChar char="o"/>
            </a:pPr>
            <a:r>
              <a:rPr lang="de-DE" sz="1600" dirty="0" smtClean="0"/>
              <a:t>Port </a:t>
            </a:r>
            <a:r>
              <a:rPr lang="de-DE" sz="1600" dirty="0"/>
              <a:t>Elizabeth (Südafrika)</a:t>
            </a:r>
          </a:p>
          <a:p>
            <a:pPr marL="971550" lvl="1" indent="-285750">
              <a:lnSpc>
                <a:spcPct val="100000"/>
              </a:lnSpc>
              <a:spcAft>
                <a:spcPts val="500"/>
              </a:spcAft>
              <a:buFont typeface="Courier New" panose="02070309020205020404" pitchFamily="49" charset="0"/>
              <a:buChar char="o"/>
            </a:pPr>
            <a:r>
              <a:rPr lang="de-DE" sz="1600" dirty="0"/>
              <a:t>Tiflis (Georgien) </a:t>
            </a:r>
            <a:endParaRPr lang="de-DE" sz="1600" dirty="0" smtClean="0"/>
          </a:p>
          <a:p>
            <a:pPr marL="971550" lvl="1" indent="-285750">
              <a:lnSpc>
                <a:spcPct val="100000"/>
              </a:lnSpc>
              <a:spcAft>
                <a:spcPts val="500"/>
              </a:spcAft>
              <a:buFont typeface="Courier New" panose="02070309020205020404" pitchFamily="49" charset="0"/>
              <a:buChar char="o"/>
            </a:pPr>
            <a:r>
              <a:rPr lang="de-DE" sz="1600" dirty="0" err="1"/>
              <a:t>Cholet</a:t>
            </a:r>
            <a:r>
              <a:rPr lang="de-DE" sz="1600" dirty="0"/>
              <a:t> (Frankreich</a:t>
            </a:r>
            <a:r>
              <a:rPr lang="de-DE" sz="1600" dirty="0" smtClean="0"/>
              <a:t>) </a:t>
            </a:r>
            <a:endParaRPr lang="de-DE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e-DE" sz="1600" dirty="0"/>
              <a:t>Jährlich ca. 9</a:t>
            </a:r>
            <a:r>
              <a:rPr lang="de-DE" sz="1600" dirty="0" smtClean="0"/>
              <a:t>0 </a:t>
            </a:r>
            <a:r>
              <a:rPr lang="de-DE" sz="1600" dirty="0"/>
              <a:t>Schüler und 20 </a:t>
            </a:r>
            <a:r>
              <a:rPr lang="de-DE" sz="1600" dirty="0" smtClean="0"/>
              <a:t>Lehrer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Aufenthaltsdauer im Ausland ca. 3 – 12 Wochen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de-DE" sz="1600" dirty="0"/>
          </a:p>
          <a:p>
            <a:endParaRPr lang="de-DE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6" t="-26689" r="8916" b="26689"/>
          <a:stretch/>
        </p:blipFill>
        <p:spPr>
          <a:xfrm>
            <a:off x="5261548" y="-241069"/>
            <a:ext cx="3455410" cy="3154720"/>
          </a:xfrm>
        </p:spPr>
      </p:pic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b="1" smtClean="0"/>
              <a:t>BBS Wechloy </a:t>
            </a:r>
          </a:p>
          <a:p>
            <a:r>
              <a:rPr lang="de-DE" smtClean="0"/>
              <a:t>der Stadt Oldenburg</a:t>
            </a:r>
          </a:p>
          <a:p>
            <a:endParaRPr lang="de-DE" smtClean="0"/>
          </a:p>
          <a:p>
            <a:r>
              <a:rPr lang="de-DE" b="1" smtClean="0"/>
              <a:t>www.bbs-wechloy.de</a:t>
            </a:r>
          </a:p>
          <a:p>
            <a:endParaRPr lang="de-DE" smtClean="0"/>
          </a:p>
          <a:p>
            <a:fld id="{70CC3881-1372-A347-86D3-B50E2585EC69}" type="datetime1">
              <a:rPr lang="de-DE" smtClean="0"/>
              <a:pPr/>
              <a:t>26.01.2021</a:t>
            </a:fld>
            <a:endParaRPr lang="de-DE" smtClean="0"/>
          </a:p>
          <a:p>
            <a:endParaRPr lang="de-DE" smtClean="0"/>
          </a:p>
          <a:p>
            <a:fld id="{7723268F-03D6-7E41-9F30-E7C9408FB71F}" type="slidenum">
              <a:rPr lang="de-DE" smtClean="0"/>
              <a:pPr/>
              <a:t>9</a:t>
            </a:fld>
            <a:endParaRPr lang="de-DE" smtClean="0"/>
          </a:p>
          <a:p>
            <a:endParaRPr lang="de-DE" smtClean="0"/>
          </a:p>
          <a:p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035" y="3535224"/>
            <a:ext cx="3358278" cy="223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3938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imes New Roman-Arial">
      <a:maj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/>
      <a:lstStyle>
        <a:defPPr>
          <a:lnSpc>
            <a:spcPct val="150000"/>
          </a:lnSpc>
          <a:defRPr sz="1400" b="0" i="0" kern="1200" dirty="0" err="1" smtClean="0">
            <a:solidFill>
              <a:schemeClr val="tx1"/>
            </a:solidFill>
            <a:effectLst/>
            <a:latin typeface="Times New Roman" charset="0"/>
            <a:ea typeface="Times New Roman" charset="0"/>
            <a:cs typeface="Times New Roman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Vorlage_PPT_gesamt" id="{CF14C6C9-869C-4A01-BB88-9CBA207EE22B}" vid="{212A3D56-6B19-4A78-B51E-B78104C1991F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Vorlage_PPT_gesamt</Template>
  <TotalTime>0</TotalTime>
  <Words>748</Words>
  <Application>Microsoft Office PowerPoint</Application>
  <PresentationFormat>Breitbild</PresentationFormat>
  <Paragraphs>171</Paragraphs>
  <Slides>12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20" baseType="lpstr">
      <vt:lpstr>Arial</vt:lpstr>
      <vt:lpstr>Arial Hebrew Scholar</vt:lpstr>
      <vt:lpstr>Calibri</vt:lpstr>
      <vt:lpstr>Courier New</vt:lpstr>
      <vt:lpstr>Times New Roman</vt:lpstr>
      <vt:lpstr>Times New Roman PS</vt:lpstr>
      <vt:lpstr>Wingdings</vt:lpstr>
      <vt:lpstr>Office-Design</vt:lpstr>
      <vt:lpstr>Vocational Education Quality  Assurance – Perspectives during COVID - 19 Pandemic</vt:lpstr>
      <vt:lpstr>Berufliche Bildung an den BBS Wechloy </vt:lpstr>
      <vt:lpstr>Aufbau der BBS Wechloy</vt:lpstr>
      <vt:lpstr>Profil der BBS Wechloy - Steuerung</vt:lpstr>
      <vt:lpstr>Ziele der BBS Wechloy – Auswertung mit dem Kultusministerium</vt:lpstr>
      <vt:lpstr>Qualitätsmanagement in der Berufliche Bildung - Niedersachsen</vt:lpstr>
      <vt:lpstr>Eigenverantwortung der Berufsbildenden Schule in Niedersachsen</vt:lpstr>
      <vt:lpstr>Profil der BBS Wechloy</vt:lpstr>
      <vt:lpstr>Unsere internationale Aktivitäten</vt:lpstr>
      <vt:lpstr>Ziel des Auslandsaufenthaltes</vt:lpstr>
      <vt:lpstr>Netzwerk Nero</vt:lpstr>
      <vt:lpstr>Vielen Dank für Ihre Aufmerksamkeit.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Präsentation 2-zeilig</dc:title>
  <dc:creator>pundt</dc:creator>
  <cp:lastModifiedBy>Pundt, Oliver</cp:lastModifiedBy>
  <cp:revision>31</cp:revision>
  <cp:lastPrinted>2017-11-14T11:22:48Z</cp:lastPrinted>
  <dcterms:created xsi:type="dcterms:W3CDTF">2019-09-15T17:29:44Z</dcterms:created>
  <dcterms:modified xsi:type="dcterms:W3CDTF">2021-01-26T15:26:23Z</dcterms:modified>
</cp:coreProperties>
</file>